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4"/>
  </p:sldMasterIdLst>
  <p:notesMasterIdLst>
    <p:notesMasterId r:id="rId14"/>
  </p:notesMasterIdLst>
  <p:sldIdLst>
    <p:sldId id="321" r:id="rId5"/>
    <p:sldId id="307" r:id="rId6"/>
    <p:sldId id="308" r:id="rId7"/>
    <p:sldId id="313" r:id="rId8"/>
    <p:sldId id="309" r:id="rId9"/>
    <p:sldId id="310" r:id="rId10"/>
    <p:sldId id="315" r:id="rId11"/>
    <p:sldId id="311" r:id="rId12"/>
    <p:sldId id="31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92" userDrawn="1">
          <p15:clr>
            <a:srgbClr val="A4A3A4"/>
          </p15:clr>
        </p15:guide>
        <p15:guide id="2" pos="7056" userDrawn="1">
          <p15:clr>
            <a:srgbClr val="A4A3A4"/>
          </p15:clr>
        </p15:guide>
        <p15:guide id="3" orient="horz" pos="3168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84967" autoAdjust="0"/>
  </p:normalViewPr>
  <p:slideViewPr>
    <p:cSldViewPr snapToGrid="0">
      <p:cViewPr varScale="1">
        <p:scale>
          <a:sx n="93" d="100"/>
          <a:sy n="93" d="100"/>
        </p:scale>
        <p:origin x="96" y="264"/>
      </p:cViewPr>
      <p:guideLst>
        <p:guide orient="horz" pos="1392"/>
        <p:guide pos="7056"/>
        <p:guide orient="horz" pos="31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image" Target="../media/image4.jpg"/><Relationship Id="rId4" Type="http://schemas.openxmlformats.org/officeDocument/2006/relationships/image" Target="../media/image7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image" Target="../media/image4.jpg"/><Relationship Id="rId4" Type="http://schemas.openxmlformats.org/officeDocument/2006/relationships/image" Target="../media/image7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72703F-EB58-4B0C-8B2A-EDF2A51B2C6C}" type="doc">
      <dgm:prSet loTypeId="urn:microsoft.com/office/officeart/2019/1/layout/PeoplePortraitsList" loCatId="profi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3CA95F9-8BCF-40C1-B842-BCFFD43632F6}">
      <dgm:prSet/>
      <dgm:spPr/>
      <dgm:t>
        <a:bodyPr/>
        <a:lstStyle/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en-US" dirty="0">
              <a:solidFill>
                <a:schemeClr val="bg1"/>
              </a:solidFill>
            </a:rPr>
            <a:t>Gloria Homeier</a:t>
          </a:r>
        </a:p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en-US" dirty="0">
              <a:solidFill>
                <a:schemeClr val="bg1"/>
              </a:solidFill>
            </a:rPr>
            <a:t>Governor Elect 2023-24 </a:t>
          </a:r>
        </a:p>
      </dgm:t>
    </dgm:pt>
    <dgm:pt modelId="{FC4F4986-5DCD-4DC2-B7FD-2C5FABEF9979}" type="parTrans" cxnId="{E6EDE7CF-5B3F-4E2C-99EE-D5462F0EC9CE}">
      <dgm:prSet/>
      <dgm:spPr/>
      <dgm:t>
        <a:bodyPr/>
        <a:lstStyle/>
        <a:p>
          <a:endParaRPr lang="en-US"/>
        </a:p>
      </dgm:t>
    </dgm:pt>
    <dgm:pt modelId="{D868EA7F-D868-4231-86D5-66D9B2DF2F62}" type="sibTrans" cxnId="{E6EDE7CF-5B3F-4E2C-99EE-D5462F0EC9CE}">
      <dgm:prSet/>
      <dgm:spPr/>
      <dgm:t>
        <a:bodyPr/>
        <a:lstStyle/>
        <a:p>
          <a:endParaRPr lang="en-US"/>
        </a:p>
      </dgm:t>
    </dgm:pt>
    <dgm:pt modelId="{1E293C9C-50F7-4DF0-A45F-EF6AA41E15B2}">
      <dgm:prSet/>
      <dgm:spPr/>
      <dgm:t>
        <a:bodyPr/>
        <a:lstStyle/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en-US" dirty="0">
              <a:solidFill>
                <a:schemeClr val="bg1"/>
              </a:solidFill>
            </a:rPr>
            <a:t>Jeff Horlacher</a:t>
          </a:r>
          <a:br>
            <a:rPr lang="en-US" dirty="0">
              <a:solidFill>
                <a:schemeClr val="bg1"/>
              </a:solidFill>
            </a:rPr>
          </a:br>
          <a:r>
            <a:rPr lang="en-US" dirty="0">
              <a:solidFill>
                <a:schemeClr val="bg1"/>
              </a:solidFill>
            </a:rPr>
            <a:t>Governor - Nominee</a:t>
          </a:r>
        </a:p>
      </dgm:t>
    </dgm:pt>
    <dgm:pt modelId="{04936CC5-1B2F-4620-ABDF-F195956C3F4A}" type="parTrans" cxnId="{A7E7000F-0D10-4D88-844F-C9CB2A6A39DA}">
      <dgm:prSet/>
      <dgm:spPr/>
      <dgm:t>
        <a:bodyPr/>
        <a:lstStyle/>
        <a:p>
          <a:endParaRPr lang="en-US"/>
        </a:p>
      </dgm:t>
    </dgm:pt>
    <dgm:pt modelId="{E019F05B-61F4-4915-9D10-5D6F328EA591}" type="sibTrans" cxnId="{A7E7000F-0D10-4D88-844F-C9CB2A6A39DA}">
      <dgm:prSet/>
      <dgm:spPr/>
      <dgm:t>
        <a:bodyPr/>
        <a:lstStyle/>
        <a:p>
          <a:endParaRPr lang="en-US"/>
        </a:p>
      </dgm:t>
    </dgm:pt>
    <dgm:pt modelId="{DA3F2F2F-B5A8-4CFD-ABCE-1BC48CD913AF}">
      <dgm:prSet/>
      <dgm:spPr/>
      <dgm:t>
        <a:bodyPr/>
        <a:lstStyle/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en-US" dirty="0">
              <a:solidFill>
                <a:schemeClr val="bg1"/>
              </a:solidFill>
            </a:rPr>
            <a:t>Kent Erb</a:t>
          </a:r>
          <a:br>
            <a:rPr lang="en-US" dirty="0">
              <a:solidFill>
                <a:schemeClr val="bg1"/>
              </a:solidFill>
            </a:rPr>
          </a:br>
          <a:r>
            <a:rPr lang="en-US" dirty="0">
              <a:solidFill>
                <a:schemeClr val="bg1"/>
              </a:solidFill>
            </a:rPr>
            <a:t>Secretary / </a:t>
          </a:r>
          <a:r>
            <a:rPr lang="en-US" dirty="0" err="1">
              <a:solidFill>
                <a:schemeClr val="bg1"/>
              </a:solidFill>
            </a:rPr>
            <a:t>Treasuer</a:t>
          </a:r>
          <a:r>
            <a:rPr lang="en-US" dirty="0">
              <a:solidFill>
                <a:schemeClr val="bg1"/>
              </a:solidFill>
            </a:rPr>
            <a:t> </a:t>
          </a:r>
        </a:p>
      </dgm:t>
    </dgm:pt>
    <dgm:pt modelId="{D4AFA5E0-6624-49A6-B10B-4FFA7483C001}" type="parTrans" cxnId="{307321D6-32A9-4F29-A35B-8328C6417311}">
      <dgm:prSet/>
      <dgm:spPr/>
      <dgm:t>
        <a:bodyPr/>
        <a:lstStyle/>
        <a:p>
          <a:endParaRPr lang="en-US"/>
        </a:p>
      </dgm:t>
    </dgm:pt>
    <dgm:pt modelId="{038FE749-6004-418E-86C7-7C1B1D7930F4}" type="sibTrans" cxnId="{307321D6-32A9-4F29-A35B-8328C6417311}">
      <dgm:prSet/>
      <dgm:spPr/>
      <dgm:t>
        <a:bodyPr/>
        <a:lstStyle/>
        <a:p>
          <a:endParaRPr lang="en-US"/>
        </a:p>
      </dgm:t>
    </dgm:pt>
    <dgm:pt modelId="{B2F9B3BC-1849-4A4A-BBE4-752B9B492C76}">
      <dgm:prSet/>
      <dgm:spPr/>
      <dgm:t>
        <a:bodyPr/>
        <a:lstStyle/>
        <a:p>
          <a:pPr algn="ctr">
            <a:lnSpc>
              <a:spcPct val="100000"/>
            </a:lnSpc>
            <a:defRPr b="1" spc="20">
              <a:latin typeface="+mj-lt"/>
            </a:defRPr>
          </a:pPr>
          <a:r>
            <a:rPr lang="en-US" dirty="0">
              <a:solidFill>
                <a:schemeClr val="bg1"/>
              </a:solidFill>
            </a:rPr>
            <a:t>Arlen Honts</a:t>
          </a:r>
          <a:br>
            <a:rPr lang="en-US" dirty="0">
              <a:solidFill>
                <a:schemeClr val="bg1"/>
              </a:solidFill>
            </a:rPr>
          </a:br>
          <a:r>
            <a:rPr lang="en-US" dirty="0">
              <a:solidFill>
                <a:schemeClr val="bg1"/>
              </a:solidFill>
            </a:rPr>
            <a:t>District Trainer </a:t>
          </a:r>
        </a:p>
      </dgm:t>
    </dgm:pt>
    <dgm:pt modelId="{48FD486C-824F-4590-8CFC-BC1053E533DD}" type="parTrans" cxnId="{BB48F2B9-3F80-43D5-9223-76526A774C2D}">
      <dgm:prSet/>
      <dgm:spPr/>
      <dgm:t>
        <a:bodyPr/>
        <a:lstStyle/>
        <a:p>
          <a:endParaRPr lang="en-US"/>
        </a:p>
      </dgm:t>
    </dgm:pt>
    <dgm:pt modelId="{2946CE56-B018-4C0E-918D-0B36D170024F}" type="sibTrans" cxnId="{BB48F2B9-3F80-43D5-9223-76526A774C2D}">
      <dgm:prSet/>
      <dgm:spPr/>
      <dgm:t>
        <a:bodyPr/>
        <a:lstStyle/>
        <a:p>
          <a:endParaRPr lang="en-US"/>
        </a:p>
      </dgm:t>
    </dgm:pt>
    <dgm:pt modelId="{BF30E86D-EAFC-44CE-B56C-D7C5EC7742F3}" type="pres">
      <dgm:prSet presAssocID="{5C72703F-EB58-4B0C-8B2A-EDF2A51B2C6C}" presName="root" presStyleCnt="0">
        <dgm:presLayoutVars>
          <dgm:dir/>
          <dgm:resizeHandles val="exact"/>
        </dgm:presLayoutVars>
      </dgm:prSet>
      <dgm:spPr/>
    </dgm:pt>
    <dgm:pt modelId="{34A89649-B4A9-4A6F-8793-5A3DB37DDDA6}" type="pres">
      <dgm:prSet presAssocID="{23CA95F9-8BCF-40C1-B842-BCFFD43632F6}" presName="compNode" presStyleCnt="0"/>
      <dgm:spPr/>
    </dgm:pt>
    <dgm:pt modelId="{FFB9F511-6797-4909-9D3B-89EBC96F25A8}" type="pres">
      <dgm:prSet presAssocID="{23CA95F9-8BCF-40C1-B842-BCFFD43632F6}" presName="topSpace" presStyleCnt="0"/>
      <dgm:spPr/>
    </dgm:pt>
    <dgm:pt modelId="{73073D5B-7ADA-4F8B-AD34-0BE114905A44}" type="pres">
      <dgm:prSet presAssocID="{23CA95F9-8BCF-40C1-B842-BCFFD43632F6}" presName="photoElip" presStyleLbl="node1" presStyleIdx="0" presStyleCnt="4" custScaleX="130326" custScaleY="146617"/>
      <dgm:spPr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>
          <a:noFill/>
        </a:ln>
      </dgm:spPr>
    </dgm:pt>
    <dgm:pt modelId="{EE33220B-2292-4F19-BD6E-B7F529CD8414}" type="pres">
      <dgm:prSet presAssocID="{23CA95F9-8BCF-40C1-B842-BCFFD43632F6}" presName="iconSpace" presStyleCnt="0"/>
      <dgm:spPr/>
    </dgm:pt>
    <dgm:pt modelId="{FDFAF16A-4FD0-49F4-8593-32E9A31A4FF7}" type="pres">
      <dgm:prSet presAssocID="{23CA95F9-8BCF-40C1-B842-BCFFD43632F6}" presName="nameTx" presStyleLbl="revTx" presStyleIdx="0" presStyleCnt="8" custLinFactNeighborY="44680">
        <dgm:presLayoutVars>
          <dgm:chMax val="0"/>
          <dgm:chPref val="0"/>
        </dgm:presLayoutVars>
      </dgm:prSet>
      <dgm:spPr/>
    </dgm:pt>
    <dgm:pt modelId="{EEB88C88-E325-43D0-B163-BFD87C897361}" type="pres">
      <dgm:prSet presAssocID="{23CA95F9-8BCF-40C1-B842-BCFFD43632F6}" presName="txSpace" presStyleCnt="0"/>
      <dgm:spPr/>
    </dgm:pt>
    <dgm:pt modelId="{7D166BBB-55AF-452C-B9A0-94A1EE55FF4F}" type="pres">
      <dgm:prSet presAssocID="{23CA95F9-8BCF-40C1-B842-BCFFD43632F6}" presName="desTx" presStyleLbl="revTx" presStyleIdx="1" presStyleCnt="8">
        <dgm:presLayoutVars/>
      </dgm:prSet>
      <dgm:spPr/>
    </dgm:pt>
    <dgm:pt modelId="{860D3358-284A-4827-88CC-2F74FF5A1E56}" type="pres">
      <dgm:prSet presAssocID="{23CA95F9-8BCF-40C1-B842-BCFFD43632F6}" presName="bottSpace" presStyleCnt="0"/>
      <dgm:spPr/>
    </dgm:pt>
    <dgm:pt modelId="{0D4A0804-490F-47AA-B7FA-08C890B0D841}" type="pres">
      <dgm:prSet presAssocID="{D868EA7F-D868-4231-86D5-66D9B2DF2F62}" presName="sibTrans" presStyleCnt="0"/>
      <dgm:spPr/>
    </dgm:pt>
    <dgm:pt modelId="{E40BB94D-AE1C-4F05-8AA5-E9FA9A8CCCDE}" type="pres">
      <dgm:prSet presAssocID="{1E293C9C-50F7-4DF0-A45F-EF6AA41E15B2}" presName="compNode" presStyleCnt="0"/>
      <dgm:spPr/>
    </dgm:pt>
    <dgm:pt modelId="{1BC7C3C6-BE78-4F0A-9E69-54742F1AA0F3}" type="pres">
      <dgm:prSet presAssocID="{1E293C9C-50F7-4DF0-A45F-EF6AA41E15B2}" presName="topSpace" presStyleCnt="0"/>
      <dgm:spPr/>
    </dgm:pt>
    <dgm:pt modelId="{25238F18-07B8-41D8-8BD9-9F8514E8F9C4}" type="pres">
      <dgm:prSet presAssocID="{1E293C9C-50F7-4DF0-A45F-EF6AA41E15B2}" presName="photoElip" presStyleLbl="node1" presStyleIdx="1" presStyleCnt="4" custScaleX="130326" custScaleY="146617"/>
      <dgm:spPr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>
          <a:noFill/>
        </a:ln>
      </dgm:spPr>
    </dgm:pt>
    <dgm:pt modelId="{6FFE343B-847F-4D3F-A2F9-B95E826EC656}" type="pres">
      <dgm:prSet presAssocID="{1E293C9C-50F7-4DF0-A45F-EF6AA41E15B2}" presName="iconSpace" presStyleCnt="0"/>
      <dgm:spPr/>
    </dgm:pt>
    <dgm:pt modelId="{866F95BB-E9D9-40E2-AB9F-99D5F69BA82A}" type="pres">
      <dgm:prSet presAssocID="{1E293C9C-50F7-4DF0-A45F-EF6AA41E15B2}" presName="nameTx" presStyleLbl="revTx" presStyleIdx="2" presStyleCnt="8" custLinFactNeighborY="44680">
        <dgm:presLayoutVars>
          <dgm:chMax val="0"/>
          <dgm:chPref val="0"/>
        </dgm:presLayoutVars>
      </dgm:prSet>
      <dgm:spPr/>
    </dgm:pt>
    <dgm:pt modelId="{B22197FE-7BF1-485D-9B2D-0AD12CF41435}" type="pres">
      <dgm:prSet presAssocID="{1E293C9C-50F7-4DF0-A45F-EF6AA41E15B2}" presName="txSpace" presStyleCnt="0"/>
      <dgm:spPr/>
    </dgm:pt>
    <dgm:pt modelId="{1223E777-77CB-4A9A-BF21-12B513842696}" type="pres">
      <dgm:prSet presAssocID="{1E293C9C-50F7-4DF0-A45F-EF6AA41E15B2}" presName="desTx" presStyleLbl="revTx" presStyleIdx="3" presStyleCnt="8">
        <dgm:presLayoutVars/>
      </dgm:prSet>
      <dgm:spPr/>
    </dgm:pt>
    <dgm:pt modelId="{48A93FE3-F550-4840-B560-2DB8553BED7D}" type="pres">
      <dgm:prSet presAssocID="{1E293C9C-50F7-4DF0-A45F-EF6AA41E15B2}" presName="bottSpace" presStyleCnt="0"/>
      <dgm:spPr/>
    </dgm:pt>
    <dgm:pt modelId="{DCDF700C-8587-4AD0-95CF-A8CEBB3AD30B}" type="pres">
      <dgm:prSet presAssocID="{E019F05B-61F4-4915-9D10-5D6F328EA591}" presName="sibTrans" presStyleCnt="0"/>
      <dgm:spPr/>
    </dgm:pt>
    <dgm:pt modelId="{D5C9CF54-A3DB-4262-A188-C006BBF08A29}" type="pres">
      <dgm:prSet presAssocID="{DA3F2F2F-B5A8-4CFD-ABCE-1BC48CD913AF}" presName="compNode" presStyleCnt="0"/>
      <dgm:spPr/>
    </dgm:pt>
    <dgm:pt modelId="{EB21A753-DAF6-4914-9F97-D017DE4534D0}" type="pres">
      <dgm:prSet presAssocID="{DA3F2F2F-B5A8-4CFD-ABCE-1BC48CD913AF}" presName="topSpace" presStyleCnt="0"/>
      <dgm:spPr/>
    </dgm:pt>
    <dgm:pt modelId="{418E44D8-60E4-4008-9F09-1A652C62E8A6}" type="pres">
      <dgm:prSet presAssocID="{DA3F2F2F-B5A8-4CFD-ABCE-1BC48CD913AF}" presName="photoElip" presStyleLbl="node1" presStyleIdx="2" presStyleCnt="4" custScaleX="130326" custScaleY="146617"/>
      <dgm:spPr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>
          <a:noFill/>
        </a:ln>
      </dgm:spPr>
    </dgm:pt>
    <dgm:pt modelId="{51349271-76B0-4CC0-A678-325A9A4D3475}" type="pres">
      <dgm:prSet presAssocID="{DA3F2F2F-B5A8-4CFD-ABCE-1BC48CD913AF}" presName="iconSpace" presStyleCnt="0"/>
      <dgm:spPr/>
    </dgm:pt>
    <dgm:pt modelId="{9B5C14B8-8D61-4009-9F8C-194486F530FA}" type="pres">
      <dgm:prSet presAssocID="{DA3F2F2F-B5A8-4CFD-ABCE-1BC48CD913AF}" presName="nameTx" presStyleLbl="revTx" presStyleIdx="4" presStyleCnt="8" custLinFactNeighborY="44680">
        <dgm:presLayoutVars>
          <dgm:chMax val="0"/>
          <dgm:chPref val="0"/>
        </dgm:presLayoutVars>
      </dgm:prSet>
      <dgm:spPr/>
    </dgm:pt>
    <dgm:pt modelId="{7C23080D-6185-431F-BAF8-5277AA3C0E29}" type="pres">
      <dgm:prSet presAssocID="{DA3F2F2F-B5A8-4CFD-ABCE-1BC48CD913AF}" presName="txSpace" presStyleCnt="0"/>
      <dgm:spPr/>
    </dgm:pt>
    <dgm:pt modelId="{EE420F84-477D-4635-BEF8-66426E9A259D}" type="pres">
      <dgm:prSet presAssocID="{DA3F2F2F-B5A8-4CFD-ABCE-1BC48CD913AF}" presName="desTx" presStyleLbl="revTx" presStyleIdx="5" presStyleCnt="8">
        <dgm:presLayoutVars/>
      </dgm:prSet>
      <dgm:spPr/>
    </dgm:pt>
    <dgm:pt modelId="{DB61A93F-5AE0-4A97-AFE4-E1EA7F61D044}" type="pres">
      <dgm:prSet presAssocID="{DA3F2F2F-B5A8-4CFD-ABCE-1BC48CD913AF}" presName="bottSpace" presStyleCnt="0"/>
      <dgm:spPr/>
    </dgm:pt>
    <dgm:pt modelId="{75D7FAE6-857D-40F6-B564-3F282FD27B77}" type="pres">
      <dgm:prSet presAssocID="{038FE749-6004-418E-86C7-7C1B1D7930F4}" presName="sibTrans" presStyleCnt="0"/>
      <dgm:spPr/>
    </dgm:pt>
    <dgm:pt modelId="{F836F72C-94C1-41ED-BA62-813057647F9C}" type="pres">
      <dgm:prSet presAssocID="{B2F9B3BC-1849-4A4A-BBE4-752B9B492C76}" presName="compNode" presStyleCnt="0"/>
      <dgm:spPr/>
    </dgm:pt>
    <dgm:pt modelId="{8D7BA638-A338-4090-BADA-C1ECE7868394}" type="pres">
      <dgm:prSet presAssocID="{B2F9B3BC-1849-4A4A-BBE4-752B9B492C76}" presName="topSpace" presStyleCnt="0"/>
      <dgm:spPr/>
    </dgm:pt>
    <dgm:pt modelId="{04A8E640-7EB5-4EF2-8C83-19A3E5328324}" type="pres">
      <dgm:prSet presAssocID="{B2F9B3BC-1849-4A4A-BBE4-752B9B492C76}" presName="photoElip" presStyleLbl="node1" presStyleIdx="3" presStyleCnt="4" custScaleX="130326" custScaleY="146617"/>
      <dgm:spPr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>
          <a:noFill/>
        </a:ln>
      </dgm:spPr>
    </dgm:pt>
    <dgm:pt modelId="{278B038A-7223-4C22-98FA-84D16AB2359F}" type="pres">
      <dgm:prSet presAssocID="{B2F9B3BC-1849-4A4A-BBE4-752B9B492C76}" presName="iconSpace" presStyleCnt="0"/>
      <dgm:spPr/>
    </dgm:pt>
    <dgm:pt modelId="{79C5F495-3DD9-41C8-99AE-150A333447D0}" type="pres">
      <dgm:prSet presAssocID="{B2F9B3BC-1849-4A4A-BBE4-752B9B492C76}" presName="nameTx" presStyleLbl="revTx" presStyleIdx="6" presStyleCnt="8" custLinFactNeighborY="44680">
        <dgm:presLayoutVars>
          <dgm:chMax val="0"/>
          <dgm:chPref val="0"/>
        </dgm:presLayoutVars>
      </dgm:prSet>
      <dgm:spPr/>
    </dgm:pt>
    <dgm:pt modelId="{0D329E5F-B8D6-4027-B396-6AF7DD7D0537}" type="pres">
      <dgm:prSet presAssocID="{B2F9B3BC-1849-4A4A-BBE4-752B9B492C76}" presName="txSpace" presStyleCnt="0"/>
      <dgm:spPr/>
    </dgm:pt>
    <dgm:pt modelId="{5A7600AF-A34B-4D03-B3D6-B3C760AE8E06}" type="pres">
      <dgm:prSet presAssocID="{B2F9B3BC-1849-4A4A-BBE4-752B9B492C76}" presName="desTx" presStyleLbl="revTx" presStyleIdx="7" presStyleCnt="8">
        <dgm:presLayoutVars/>
      </dgm:prSet>
      <dgm:spPr/>
    </dgm:pt>
    <dgm:pt modelId="{F9799C58-A628-4E75-9DAC-6616D2E34649}" type="pres">
      <dgm:prSet presAssocID="{B2F9B3BC-1849-4A4A-BBE4-752B9B492C76}" presName="bottSpace" presStyleCnt="0"/>
      <dgm:spPr/>
    </dgm:pt>
  </dgm:ptLst>
  <dgm:cxnLst>
    <dgm:cxn modelId="{A7E7000F-0D10-4D88-844F-C9CB2A6A39DA}" srcId="{5C72703F-EB58-4B0C-8B2A-EDF2A51B2C6C}" destId="{1E293C9C-50F7-4DF0-A45F-EF6AA41E15B2}" srcOrd="1" destOrd="0" parTransId="{04936CC5-1B2F-4620-ABDF-F195956C3F4A}" sibTransId="{E019F05B-61F4-4915-9D10-5D6F328EA591}"/>
    <dgm:cxn modelId="{540FED75-CB4E-4EAD-804F-81226869B095}" type="presOf" srcId="{1E293C9C-50F7-4DF0-A45F-EF6AA41E15B2}" destId="{866F95BB-E9D9-40E2-AB9F-99D5F69BA82A}" srcOrd="0" destOrd="0" presId="urn:microsoft.com/office/officeart/2019/1/layout/PeoplePortraitsList"/>
    <dgm:cxn modelId="{4C525577-8965-4DD8-A876-005F65E1D723}" type="presOf" srcId="{B2F9B3BC-1849-4A4A-BBE4-752B9B492C76}" destId="{79C5F495-3DD9-41C8-99AE-150A333447D0}" srcOrd="0" destOrd="0" presId="urn:microsoft.com/office/officeart/2019/1/layout/PeoplePortraitsList"/>
    <dgm:cxn modelId="{103DE3A3-70BD-4C08-B354-5518A18B954E}" type="presOf" srcId="{DA3F2F2F-B5A8-4CFD-ABCE-1BC48CD913AF}" destId="{9B5C14B8-8D61-4009-9F8C-194486F530FA}" srcOrd="0" destOrd="0" presId="urn:microsoft.com/office/officeart/2019/1/layout/PeoplePortraitsList"/>
    <dgm:cxn modelId="{BB48F2B9-3F80-43D5-9223-76526A774C2D}" srcId="{5C72703F-EB58-4B0C-8B2A-EDF2A51B2C6C}" destId="{B2F9B3BC-1849-4A4A-BBE4-752B9B492C76}" srcOrd="3" destOrd="0" parTransId="{48FD486C-824F-4590-8CFC-BC1053E533DD}" sibTransId="{2946CE56-B018-4C0E-918D-0B36D170024F}"/>
    <dgm:cxn modelId="{E6EDE7CF-5B3F-4E2C-99EE-D5462F0EC9CE}" srcId="{5C72703F-EB58-4B0C-8B2A-EDF2A51B2C6C}" destId="{23CA95F9-8BCF-40C1-B842-BCFFD43632F6}" srcOrd="0" destOrd="0" parTransId="{FC4F4986-5DCD-4DC2-B7FD-2C5FABEF9979}" sibTransId="{D868EA7F-D868-4231-86D5-66D9B2DF2F62}"/>
    <dgm:cxn modelId="{307321D6-32A9-4F29-A35B-8328C6417311}" srcId="{5C72703F-EB58-4B0C-8B2A-EDF2A51B2C6C}" destId="{DA3F2F2F-B5A8-4CFD-ABCE-1BC48CD913AF}" srcOrd="2" destOrd="0" parTransId="{D4AFA5E0-6624-49A6-B10B-4FFA7483C001}" sibTransId="{038FE749-6004-418E-86C7-7C1B1D7930F4}"/>
    <dgm:cxn modelId="{DE44E4D8-C5CF-4438-860F-3C376D4D64F5}" type="presOf" srcId="{23CA95F9-8BCF-40C1-B842-BCFFD43632F6}" destId="{FDFAF16A-4FD0-49F4-8593-32E9A31A4FF7}" srcOrd="0" destOrd="0" presId="urn:microsoft.com/office/officeart/2019/1/layout/PeoplePortraitsList"/>
    <dgm:cxn modelId="{74A68EEE-876E-4134-B088-DC53246E11FE}" type="presOf" srcId="{5C72703F-EB58-4B0C-8B2A-EDF2A51B2C6C}" destId="{BF30E86D-EAFC-44CE-B56C-D7C5EC7742F3}" srcOrd="0" destOrd="0" presId="urn:microsoft.com/office/officeart/2019/1/layout/PeoplePortraitsList"/>
    <dgm:cxn modelId="{3D9D2C87-FAC6-440F-8296-405914DA77FA}" type="presParOf" srcId="{BF30E86D-EAFC-44CE-B56C-D7C5EC7742F3}" destId="{34A89649-B4A9-4A6F-8793-5A3DB37DDDA6}" srcOrd="0" destOrd="0" presId="urn:microsoft.com/office/officeart/2019/1/layout/PeoplePortraitsList"/>
    <dgm:cxn modelId="{10208EBB-3996-40BD-88FB-7743A0FCFC0C}" type="presParOf" srcId="{34A89649-B4A9-4A6F-8793-5A3DB37DDDA6}" destId="{FFB9F511-6797-4909-9D3B-89EBC96F25A8}" srcOrd="0" destOrd="0" presId="urn:microsoft.com/office/officeart/2019/1/layout/PeoplePortraitsList"/>
    <dgm:cxn modelId="{680FCFE1-C0D6-41B7-81EE-34F07569A758}" type="presParOf" srcId="{34A89649-B4A9-4A6F-8793-5A3DB37DDDA6}" destId="{73073D5B-7ADA-4F8B-AD34-0BE114905A44}" srcOrd="1" destOrd="0" presId="urn:microsoft.com/office/officeart/2019/1/layout/PeoplePortraitsList"/>
    <dgm:cxn modelId="{84E22014-947A-4B8C-A1FF-A1E4AAD40AF2}" type="presParOf" srcId="{34A89649-B4A9-4A6F-8793-5A3DB37DDDA6}" destId="{EE33220B-2292-4F19-BD6E-B7F529CD8414}" srcOrd="2" destOrd="0" presId="urn:microsoft.com/office/officeart/2019/1/layout/PeoplePortraitsList"/>
    <dgm:cxn modelId="{6B5D3C86-47CA-4D7E-A443-7DF8A6130E63}" type="presParOf" srcId="{34A89649-B4A9-4A6F-8793-5A3DB37DDDA6}" destId="{FDFAF16A-4FD0-49F4-8593-32E9A31A4FF7}" srcOrd="3" destOrd="0" presId="urn:microsoft.com/office/officeart/2019/1/layout/PeoplePortraitsList"/>
    <dgm:cxn modelId="{119527D7-3755-4E3D-BC66-7A27143BBB8B}" type="presParOf" srcId="{34A89649-B4A9-4A6F-8793-5A3DB37DDDA6}" destId="{EEB88C88-E325-43D0-B163-BFD87C897361}" srcOrd="4" destOrd="0" presId="urn:microsoft.com/office/officeart/2019/1/layout/PeoplePortraitsList"/>
    <dgm:cxn modelId="{8B410EAE-BFFA-4BD7-B4BA-16AABEF1EAA9}" type="presParOf" srcId="{34A89649-B4A9-4A6F-8793-5A3DB37DDDA6}" destId="{7D166BBB-55AF-452C-B9A0-94A1EE55FF4F}" srcOrd="5" destOrd="0" presId="urn:microsoft.com/office/officeart/2019/1/layout/PeoplePortraitsList"/>
    <dgm:cxn modelId="{02A3AE73-815E-459E-B530-44D4C95EF771}" type="presParOf" srcId="{34A89649-B4A9-4A6F-8793-5A3DB37DDDA6}" destId="{860D3358-284A-4827-88CC-2F74FF5A1E56}" srcOrd="6" destOrd="0" presId="urn:microsoft.com/office/officeart/2019/1/layout/PeoplePortraitsList"/>
    <dgm:cxn modelId="{6C30D5CD-53EE-463E-B6E2-B237F041E4C3}" type="presParOf" srcId="{BF30E86D-EAFC-44CE-B56C-D7C5EC7742F3}" destId="{0D4A0804-490F-47AA-B7FA-08C890B0D841}" srcOrd="1" destOrd="0" presId="urn:microsoft.com/office/officeart/2019/1/layout/PeoplePortraitsList"/>
    <dgm:cxn modelId="{E4C40201-6BC4-420D-A8E7-A3465911B5D7}" type="presParOf" srcId="{BF30E86D-EAFC-44CE-B56C-D7C5EC7742F3}" destId="{E40BB94D-AE1C-4F05-8AA5-E9FA9A8CCCDE}" srcOrd="2" destOrd="0" presId="urn:microsoft.com/office/officeart/2019/1/layout/PeoplePortraitsList"/>
    <dgm:cxn modelId="{DF091FE9-5356-4A17-932D-C2EAD2530E8C}" type="presParOf" srcId="{E40BB94D-AE1C-4F05-8AA5-E9FA9A8CCCDE}" destId="{1BC7C3C6-BE78-4F0A-9E69-54742F1AA0F3}" srcOrd="0" destOrd="0" presId="urn:microsoft.com/office/officeart/2019/1/layout/PeoplePortraitsList"/>
    <dgm:cxn modelId="{43A6DAE1-8229-474F-B737-E5233B5044F7}" type="presParOf" srcId="{E40BB94D-AE1C-4F05-8AA5-E9FA9A8CCCDE}" destId="{25238F18-07B8-41D8-8BD9-9F8514E8F9C4}" srcOrd="1" destOrd="0" presId="urn:microsoft.com/office/officeart/2019/1/layout/PeoplePortraitsList"/>
    <dgm:cxn modelId="{811B328F-D513-4A25-BB09-9EDD8689ED34}" type="presParOf" srcId="{E40BB94D-AE1C-4F05-8AA5-E9FA9A8CCCDE}" destId="{6FFE343B-847F-4D3F-A2F9-B95E826EC656}" srcOrd="2" destOrd="0" presId="urn:microsoft.com/office/officeart/2019/1/layout/PeoplePortraitsList"/>
    <dgm:cxn modelId="{B86088D4-B825-4152-895F-72CD7428D68F}" type="presParOf" srcId="{E40BB94D-AE1C-4F05-8AA5-E9FA9A8CCCDE}" destId="{866F95BB-E9D9-40E2-AB9F-99D5F69BA82A}" srcOrd="3" destOrd="0" presId="urn:microsoft.com/office/officeart/2019/1/layout/PeoplePortraitsList"/>
    <dgm:cxn modelId="{9DF4ADBA-E8BF-45F3-B4C1-57BC4E46838A}" type="presParOf" srcId="{E40BB94D-AE1C-4F05-8AA5-E9FA9A8CCCDE}" destId="{B22197FE-7BF1-485D-9B2D-0AD12CF41435}" srcOrd="4" destOrd="0" presId="urn:microsoft.com/office/officeart/2019/1/layout/PeoplePortraitsList"/>
    <dgm:cxn modelId="{AE599A69-85C5-4380-827C-D751478A667D}" type="presParOf" srcId="{E40BB94D-AE1C-4F05-8AA5-E9FA9A8CCCDE}" destId="{1223E777-77CB-4A9A-BF21-12B513842696}" srcOrd="5" destOrd="0" presId="urn:microsoft.com/office/officeart/2019/1/layout/PeoplePortraitsList"/>
    <dgm:cxn modelId="{F8E06700-DE35-4D59-8FE6-04C15FF36365}" type="presParOf" srcId="{E40BB94D-AE1C-4F05-8AA5-E9FA9A8CCCDE}" destId="{48A93FE3-F550-4840-B560-2DB8553BED7D}" srcOrd="6" destOrd="0" presId="urn:microsoft.com/office/officeart/2019/1/layout/PeoplePortraitsList"/>
    <dgm:cxn modelId="{B3BC6484-B724-49D7-B0A5-B96774D6C5A7}" type="presParOf" srcId="{BF30E86D-EAFC-44CE-B56C-D7C5EC7742F3}" destId="{DCDF700C-8587-4AD0-95CF-A8CEBB3AD30B}" srcOrd="3" destOrd="0" presId="urn:microsoft.com/office/officeart/2019/1/layout/PeoplePortraitsList"/>
    <dgm:cxn modelId="{123A582B-C4F8-4519-967F-856EBB9F6F06}" type="presParOf" srcId="{BF30E86D-EAFC-44CE-B56C-D7C5EC7742F3}" destId="{D5C9CF54-A3DB-4262-A188-C006BBF08A29}" srcOrd="4" destOrd="0" presId="urn:microsoft.com/office/officeart/2019/1/layout/PeoplePortraitsList"/>
    <dgm:cxn modelId="{0A329E61-D0BD-4638-AFBB-ECC1E1BB2FE5}" type="presParOf" srcId="{D5C9CF54-A3DB-4262-A188-C006BBF08A29}" destId="{EB21A753-DAF6-4914-9F97-D017DE4534D0}" srcOrd="0" destOrd="0" presId="urn:microsoft.com/office/officeart/2019/1/layout/PeoplePortraitsList"/>
    <dgm:cxn modelId="{4E8CFC80-611A-4174-A442-0AFBB471F58A}" type="presParOf" srcId="{D5C9CF54-A3DB-4262-A188-C006BBF08A29}" destId="{418E44D8-60E4-4008-9F09-1A652C62E8A6}" srcOrd="1" destOrd="0" presId="urn:microsoft.com/office/officeart/2019/1/layout/PeoplePortraitsList"/>
    <dgm:cxn modelId="{D991B0D3-565F-44D9-A83F-197781E114D0}" type="presParOf" srcId="{D5C9CF54-A3DB-4262-A188-C006BBF08A29}" destId="{51349271-76B0-4CC0-A678-325A9A4D3475}" srcOrd="2" destOrd="0" presId="urn:microsoft.com/office/officeart/2019/1/layout/PeoplePortraitsList"/>
    <dgm:cxn modelId="{7FC54EBB-A416-48DA-AADE-209AE477B46E}" type="presParOf" srcId="{D5C9CF54-A3DB-4262-A188-C006BBF08A29}" destId="{9B5C14B8-8D61-4009-9F8C-194486F530FA}" srcOrd="3" destOrd="0" presId="urn:microsoft.com/office/officeart/2019/1/layout/PeoplePortraitsList"/>
    <dgm:cxn modelId="{2DCC0C79-D17C-4625-A51E-8C6146272B0A}" type="presParOf" srcId="{D5C9CF54-A3DB-4262-A188-C006BBF08A29}" destId="{7C23080D-6185-431F-BAF8-5277AA3C0E29}" srcOrd="4" destOrd="0" presId="urn:microsoft.com/office/officeart/2019/1/layout/PeoplePortraitsList"/>
    <dgm:cxn modelId="{A2D210FF-C687-4AED-82B0-395AAD28B698}" type="presParOf" srcId="{D5C9CF54-A3DB-4262-A188-C006BBF08A29}" destId="{EE420F84-477D-4635-BEF8-66426E9A259D}" srcOrd="5" destOrd="0" presId="urn:microsoft.com/office/officeart/2019/1/layout/PeoplePortraitsList"/>
    <dgm:cxn modelId="{948ADD0E-8022-4129-AB57-AF1F16DEEC20}" type="presParOf" srcId="{D5C9CF54-A3DB-4262-A188-C006BBF08A29}" destId="{DB61A93F-5AE0-4A97-AFE4-E1EA7F61D044}" srcOrd="6" destOrd="0" presId="urn:microsoft.com/office/officeart/2019/1/layout/PeoplePortraitsList"/>
    <dgm:cxn modelId="{B37D38BA-04F9-4FDE-90E3-13C84B9D3351}" type="presParOf" srcId="{BF30E86D-EAFC-44CE-B56C-D7C5EC7742F3}" destId="{75D7FAE6-857D-40F6-B564-3F282FD27B77}" srcOrd="5" destOrd="0" presId="urn:microsoft.com/office/officeart/2019/1/layout/PeoplePortraitsList"/>
    <dgm:cxn modelId="{C9461069-5B02-4E7D-89BF-60D89C5520D1}" type="presParOf" srcId="{BF30E86D-EAFC-44CE-B56C-D7C5EC7742F3}" destId="{F836F72C-94C1-41ED-BA62-813057647F9C}" srcOrd="6" destOrd="0" presId="urn:microsoft.com/office/officeart/2019/1/layout/PeoplePortraitsList"/>
    <dgm:cxn modelId="{074A72EB-DB29-40AB-9670-D77CF64F72EE}" type="presParOf" srcId="{F836F72C-94C1-41ED-BA62-813057647F9C}" destId="{8D7BA638-A338-4090-BADA-C1ECE7868394}" srcOrd="0" destOrd="0" presId="urn:microsoft.com/office/officeart/2019/1/layout/PeoplePortraitsList"/>
    <dgm:cxn modelId="{ACF70A6D-0F45-437B-9C70-8A65D4111C5E}" type="presParOf" srcId="{F836F72C-94C1-41ED-BA62-813057647F9C}" destId="{04A8E640-7EB5-4EF2-8C83-19A3E5328324}" srcOrd="1" destOrd="0" presId="urn:microsoft.com/office/officeart/2019/1/layout/PeoplePortraitsList"/>
    <dgm:cxn modelId="{207CB733-8608-4FD4-8942-AEF56B8AD050}" type="presParOf" srcId="{F836F72C-94C1-41ED-BA62-813057647F9C}" destId="{278B038A-7223-4C22-98FA-84D16AB2359F}" srcOrd="2" destOrd="0" presId="urn:microsoft.com/office/officeart/2019/1/layout/PeoplePortraitsList"/>
    <dgm:cxn modelId="{ABBDB8AD-1D60-4A5E-A05E-58E73FB4EE6D}" type="presParOf" srcId="{F836F72C-94C1-41ED-BA62-813057647F9C}" destId="{79C5F495-3DD9-41C8-99AE-150A333447D0}" srcOrd="3" destOrd="0" presId="urn:microsoft.com/office/officeart/2019/1/layout/PeoplePortraitsList"/>
    <dgm:cxn modelId="{4C2F2B28-9C3F-433B-AB15-CE2605DCD325}" type="presParOf" srcId="{F836F72C-94C1-41ED-BA62-813057647F9C}" destId="{0D329E5F-B8D6-4027-B396-6AF7DD7D0537}" srcOrd="4" destOrd="0" presId="urn:microsoft.com/office/officeart/2019/1/layout/PeoplePortraitsList"/>
    <dgm:cxn modelId="{A3CD0915-11F1-4C29-91BA-EF724E1525A8}" type="presParOf" srcId="{F836F72C-94C1-41ED-BA62-813057647F9C}" destId="{5A7600AF-A34B-4D03-B3D6-B3C760AE8E06}" srcOrd="5" destOrd="0" presId="urn:microsoft.com/office/officeart/2019/1/layout/PeoplePortraitsList"/>
    <dgm:cxn modelId="{82E4B52A-F0D2-438B-8CA3-5A6EB2771E78}" type="presParOf" srcId="{F836F72C-94C1-41ED-BA62-813057647F9C}" destId="{F9799C58-A628-4E75-9DAC-6616D2E34649}" srcOrd="6" destOrd="0" presId="urn:microsoft.com/office/officeart/2019/1/layout/PeoplePortraits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073D5B-7ADA-4F8B-AD34-0BE114905A44}">
      <dsp:nvSpPr>
        <dsp:cNvPr id="0" name=""/>
        <dsp:cNvSpPr/>
      </dsp:nvSpPr>
      <dsp:spPr>
        <a:xfrm>
          <a:off x="103136" y="460948"/>
          <a:ext cx="2194559" cy="24688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AF16A-4FD0-49F4-8593-32E9A31A4FF7}">
      <dsp:nvSpPr>
        <dsp:cNvPr id="0" name=""/>
        <dsp:cNvSpPr/>
      </dsp:nvSpPr>
      <dsp:spPr>
        <a:xfrm>
          <a:off x="13132" y="3081438"/>
          <a:ext cx="2374568" cy="487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 spc="20">
              <a:latin typeface="+mj-lt"/>
            </a:defRPr>
          </a:pPr>
          <a:r>
            <a:rPr lang="en-US" sz="1400" kern="1200" dirty="0">
              <a:solidFill>
                <a:schemeClr val="bg1"/>
              </a:solidFill>
            </a:rPr>
            <a:t>Gloria Homeier</a:t>
          </a:r>
        </a:p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 spc="20">
              <a:latin typeface="+mj-lt"/>
            </a:defRPr>
          </a:pPr>
          <a:r>
            <a:rPr lang="en-US" sz="1400" kern="1200" dirty="0">
              <a:solidFill>
                <a:schemeClr val="bg1"/>
              </a:solidFill>
            </a:rPr>
            <a:t>Governor Elect 2023-24 </a:t>
          </a:r>
        </a:p>
      </dsp:txBody>
      <dsp:txXfrm>
        <a:off x="13132" y="3081438"/>
        <a:ext cx="2374568" cy="487349"/>
      </dsp:txXfrm>
    </dsp:sp>
    <dsp:sp modelId="{7D166BBB-55AF-452C-B9A0-94A1EE55FF4F}">
      <dsp:nvSpPr>
        <dsp:cNvPr id="0" name=""/>
        <dsp:cNvSpPr/>
      </dsp:nvSpPr>
      <dsp:spPr>
        <a:xfrm>
          <a:off x="13132" y="3416310"/>
          <a:ext cx="2374568" cy="603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238F18-07B8-41D8-8BD9-9F8514E8F9C4}">
      <dsp:nvSpPr>
        <dsp:cNvPr id="0" name=""/>
        <dsp:cNvSpPr/>
      </dsp:nvSpPr>
      <dsp:spPr>
        <a:xfrm>
          <a:off x="2893254" y="460948"/>
          <a:ext cx="2194559" cy="2468883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6F95BB-E9D9-40E2-AB9F-99D5F69BA82A}">
      <dsp:nvSpPr>
        <dsp:cNvPr id="0" name=""/>
        <dsp:cNvSpPr/>
      </dsp:nvSpPr>
      <dsp:spPr>
        <a:xfrm>
          <a:off x="2803250" y="3081438"/>
          <a:ext cx="2374568" cy="487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 spc="20">
              <a:latin typeface="+mj-lt"/>
            </a:defRPr>
          </a:pPr>
          <a:r>
            <a:rPr lang="en-US" sz="1400" kern="1200" dirty="0">
              <a:solidFill>
                <a:schemeClr val="bg1"/>
              </a:solidFill>
            </a:rPr>
            <a:t>Jeff Horlacher</a:t>
          </a:r>
          <a:br>
            <a:rPr lang="en-US" sz="1400" kern="1200" dirty="0">
              <a:solidFill>
                <a:schemeClr val="bg1"/>
              </a:solidFill>
            </a:rPr>
          </a:br>
          <a:r>
            <a:rPr lang="en-US" sz="1400" kern="1200" dirty="0">
              <a:solidFill>
                <a:schemeClr val="bg1"/>
              </a:solidFill>
            </a:rPr>
            <a:t>Governor - Nominee</a:t>
          </a:r>
        </a:p>
      </dsp:txBody>
      <dsp:txXfrm>
        <a:off x="2803250" y="3081438"/>
        <a:ext cx="2374568" cy="487349"/>
      </dsp:txXfrm>
    </dsp:sp>
    <dsp:sp modelId="{1223E777-77CB-4A9A-BF21-12B513842696}">
      <dsp:nvSpPr>
        <dsp:cNvPr id="0" name=""/>
        <dsp:cNvSpPr/>
      </dsp:nvSpPr>
      <dsp:spPr>
        <a:xfrm>
          <a:off x="2803250" y="3416310"/>
          <a:ext cx="2374568" cy="603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8E44D8-60E4-4008-9F09-1A652C62E8A6}">
      <dsp:nvSpPr>
        <dsp:cNvPr id="0" name=""/>
        <dsp:cNvSpPr/>
      </dsp:nvSpPr>
      <dsp:spPr>
        <a:xfrm>
          <a:off x="5683372" y="460948"/>
          <a:ext cx="2194559" cy="246888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5C14B8-8D61-4009-9F8C-194486F530FA}">
      <dsp:nvSpPr>
        <dsp:cNvPr id="0" name=""/>
        <dsp:cNvSpPr/>
      </dsp:nvSpPr>
      <dsp:spPr>
        <a:xfrm>
          <a:off x="5593368" y="3081438"/>
          <a:ext cx="2374568" cy="487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 spc="20">
              <a:latin typeface="+mj-lt"/>
            </a:defRPr>
          </a:pPr>
          <a:r>
            <a:rPr lang="en-US" sz="1400" kern="1200" dirty="0">
              <a:solidFill>
                <a:schemeClr val="bg1"/>
              </a:solidFill>
            </a:rPr>
            <a:t>Kent Erb</a:t>
          </a:r>
          <a:br>
            <a:rPr lang="en-US" sz="1400" kern="1200" dirty="0">
              <a:solidFill>
                <a:schemeClr val="bg1"/>
              </a:solidFill>
            </a:rPr>
          </a:br>
          <a:r>
            <a:rPr lang="en-US" sz="1400" kern="1200" dirty="0">
              <a:solidFill>
                <a:schemeClr val="bg1"/>
              </a:solidFill>
            </a:rPr>
            <a:t>Secretary / </a:t>
          </a:r>
          <a:r>
            <a:rPr lang="en-US" sz="1400" kern="1200" dirty="0" err="1">
              <a:solidFill>
                <a:schemeClr val="bg1"/>
              </a:solidFill>
            </a:rPr>
            <a:t>Treasuer</a:t>
          </a:r>
          <a:r>
            <a:rPr lang="en-US" sz="1400" kern="1200" dirty="0">
              <a:solidFill>
                <a:schemeClr val="bg1"/>
              </a:solidFill>
            </a:rPr>
            <a:t> </a:t>
          </a:r>
        </a:p>
      </dsp:txBody>
      <dsp:txXfrm>
        <a:off x="5593368" y="3081438"/>
        <a:ext cx="2374568" cy="487349"/>
      </dsp:txXfrm>
    </dsp:sp>
    <dsp:sp modelId="{EE420F84-477D-4635-BEF8-66426E9A259D}">
      <dsp:nvSpPr>
        <dsp:cNvPr id="0" name=""/>
        <dsp:cNvSpPr/>
      </dsp:nvSpPr>
      <dsp:spPr>
        <a:xfrm>
          <a:off x="5593368" y="3416310"/>
          <a:ext cx="2374568" cy="603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A8E640-7EB5-4EF2-8C83-19A3E5328324}">
      <dsp:nvSpPr>
        <dsp:cNvPr id="0" name=""/>
        <dsp:cNvSpPr/>
      </dsp:nvSpPr>
      <dsp:spPr>
        <a:xfrm>
          <a:off x="8473490" y="460948"/>
          <a:ext cx="2194559" cy="2468883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C5F495-3DD9-41C8-99AE-150A333447D0}">
      <dsp:nvSpPr>
        <dsp:cNvPr id="0" name=""/>
        <dsp:cNvSpPr/>
      </dsp:nvSpPr>
      <dsp:spPr>
        <a:xfrm>
          <a:off x="8383486" y="3081438"/>
          <a:ext cx="2374568" cy="4873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 spc="20">
              <a:latin typeface="+mj-lt"/>
            </a:defRPr>
          </a:pPr>
          <a:r>
            <a:rPr lang="en-US" sz="1400" kern="1200" dirty="0">
              <a:solidFill>
                <a:schemeClr val="bg1"/>
              </a:solidFill>
            </a:rPr>
            <a:t>Arlen Honts</a:t>
          </a:r>
          <a:br>
            <a:rPr lang="en-US" sz="1400" kern="1200" dirty="0">
              <a:solidFill>
                <a:schemeClr val="bg1"/>
              </a:solidFill>
            </a:rPr>
          </a:br>
          <a:r>
            <a:rPr lang="en-US" sz="1400" kern="1200" dirty="0">
              <a:solidFill>
                <a:schemeClr val="bg1"/>
              </a:solidFill>
            </a:rPr>
            <a:t>District Trainer </a:t>
          </a:r>
        </a:p>
      </dsp:txBody>
      <dsp:txXfrm>
        <a:off x="8383486" y="3081438"/>
        <a:ext cx="2374568" cy="487349"/>
      </dsp:txXfrm>
    </dsp:sp>
    <dsp:sp modelId="{5A7600AF-A34B-4D03-B3D6-B3C760AE8E06}">
      <dsp:nvSpPr>
        <dsp:cNvPr id="0" name=""/>
        <dsp:cNvSpPr/>
      </dsp:nvSpPr>
      <dsp:spPr>
        <a:xfrm>
          <a:off x="8383486" y="3416310"/>
          <a:ext cx="2374568" cy="6037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9/1/layout/PeoplePortraitsList">
  <dgm:title val="People Portrait List"/>
  <dgm:desc val="People Portrait List"/>
  <dgm:catLst>
    <dgm:cat type="list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/>
      <dgm:constr type="w" for="ch" forName="compNode" refType="h" refFor="ch" refForName="compNode" fact="0.55"/>
      <dgm:constr type="w" for="ch" forName="sibTrans" refType="w" refFor="ch" refForName="compNode" fact="0.175"/>
      <dgm:constr type="primFontSz" for="des" forName="nameTx" val="18"/>
      <dgm:constr type="primFontSz" for="des" forName="desTx" refType="primFontSz" refFor="des" refForName="nameTx" op="lte" fact="0.75"/>
      <dgm:constr type="h" for="des" forName="topSpace" op="equ"/>
      <dgm:constr type="h" for="des" forName="compNode" op="equ"/>
      <dgm:constr type="h" for="des" forName="photoElip" op="equ"/>
      <dgm:constr type="w" for="des" forName="photoElip" op="equ"/>
      <dgm:constr type="l" for="des" forName="photoElip" op="equ"/>
      <dgm:constr type="h" for="des" forName="iconSpace" op="equ"/>
      <dgm:constr type="h" for="des" forName="nameTx" op="equ"/>
      <dgm:constr type="h" for="des" forName="txSpace" op="equ"/>
      <dgm:constr type="h" for="des" forName="desTx" op="equ"/>
      <dgm:constr type="h" for="des" forName="bottSpace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topSpace" refType="w"/>
          <dgm:constr type="h" for="ch" forName="topSpace" refType="h" fact="0.187"/>
          <dgm:constr type="l" for="ch" forName="topSpace"/>
          <dgm:constr type="w" for="ch" forName="photoElip" refType="h" refFor="ch" refForName="photoElip"/>
          <dgm:constr type="h" for="ch" forName="photoElip" val="46.775"/>
          <dgm:constr type="t" for="ch" forName="photoElip" refType="b" refFor="ch" refForName="topSpace"/>
          <dgm:constr type="ctrX" for="ch" forName="photoElip" refType="w" fact="0.5"/>
          <dgm:constr type="w" for="ch" forName="iconSpace" refType="w"/>
          <dgm:constr type="h" for="ch" forName="iconSpace" refType="h" fact="0.075"/>
          <dgm:constr type="l" for="ch" forName="iconSpace"/>
          <dgm:constr type="t" for="ch" forName="iconSpace" refType="b" refFor="ch" refForName="photoElip"/>
          <dgm:constr type="w" for="ch" forName="nameTx" refType="w"/>
          <dgm:constr type="h" for="ch" forName="nameTx" refType="h" fact="0.112"/>
          <dgm:constr type="l" for="ch" forName="nameTx"/>
          <dgm:constr type="t" for="ch" forName="nameTx" refType="b" refFor="ch" refForName="iconSpace"/>
          <dgm:constr type="h" for="ch" forName="txSpace" refType="h" fact="0.015"/>
          <dgm:constr type="w" for="ch" forName="txSpace" refType="w"/>
          <dgm:constr type="l" for="ch" forName="txSpace"/>
          <dgm:constr type="t" for="ch" forName="txSpace" refType="b" refFor="ch" refForName="nameTx"/>
          <dgm:constr type="w" for="ch" forName="desTx" refType="w"/>
          <dgm:constr type="l" for="ch" forName="desTx"/>
          <dgm:constr type="h" for="ch" forName="desTx" refType="h" fact="0.13875"/>
          <dgm:constr type="t" for="ch" forName="desTx" refType="b" refFor="ch" refForName="txSpace"/>
          <dgm:constr type="w" for="ch" forName="bottSpace" refType="w"/>
          <dgm:constr type="h" for="ch" forName="bottSpace" refType="h" fact="0.067"/>
          <dgm:constr type="l" for="ch" forName="bottSpace"/>
          <dgm:constr type="t" for="ch" forName="bottSpace" refType="b" refFor="ch" refForName="desTx"/>
        </dgm:constrLst>
        <dgm:ruleLst>
          <dgm:rule type="h" val="INF" fact="NaN" max="NaN"/>
        </dgm:ruleLst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hotoElip" styleLbl="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nameTx" styleLbl="revTx">
          <dgm:varLst>
            <dgm:chMax val="0"/>
            <dgm:chPref val="0"/>
          </dgm:varLst>
          <dgm:alg type="tx">
            <dgm:param type="txAnchorVert" val="t"/>
            <dgm:param type="txAnchorHorzCh" val="ct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HorzCh" val="ctr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primFontSz" val="13"/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13" fact="NaN" max="NaN"/>
            <dgm:rule type="h" val="INF" fact="NaN" max="NaN"/>
          </dgm:ruleLst>
        </dgm:layoutNode>
        <dgm:layoutNode name="bott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 algn="ctr">
          <a:lnSpc>
            <a:spcPct val="100000"/>
          </a:lnSpc>
          <a:defRPr b="1" spc="20">
            <a:latin typeface="+mj-lt"/>
          </a:defRPr>
        </a:lvl1pPr>
        <a:lvl2pPr algn="ctr">
          <a:lnSpc>
            <a:spcPct val="100000"/>
          </a:lnSpc>
          <a:defRPr>
            <a:latin typeface="+mj-lt"/>
          </a:defRPr>
        </a:lvl2pPr>
        <a:lvl3pPr algn="ctr">
          <a:buNone/>
          <a:defRPr i="1">
            <a:latin typeface="+mj-lt"/>
          </a:defRPr>
        </a:lvl3pPr>
        <a:lvl4pPr algn="ctr">
          <a:buNone/>
          <a:defRPr i="1">
            <a:latin typeface="+mj-lt"/>
          </a:defRPr>
        </a:lvl4pPr>
        <a:lvl5pPr algn="ctr">
          <a:buNone/>
          <a:defRPr i="1">
            <a:latin typeface="+mj-lt"/>
          </a:defRPr>
        </a:lvl5pPr>
        <a:lvl6pPr algn="ctr">
          <a:buNone/>
          <a:defRPr i="1">
            <a:latin typeface="+mj-lt"/>
          </a:defRPr>
        </a:lvl6pPr>
        <a:lvl7pPr algn="ctr">
          <a:buNone/>
          <a:defRPr i="1">
            <a:latin typeface="+mj-lt"/>
          </a:defRPr>
        </a:lvl7pPr>
        <a:lvl8pPr algn="ctr">
          <a:buNone/>
          <a:defRPr i="1">
            <a:latin typeface="+mj-lt"/>
          </a:defRPr>
        </a:lvl8pPr>
        <a:lvl9pPr algn="ctr">
          <a:buNone/>
          <a:defRPr i="1">
            <a:latin typeface="+mj-lt"/>
          </a:defRPr>
        </a:lvl9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28068-AFBD-4979-B752-9EB6F90B1386}" type="datetimeFigureOut">
              <a:rPr lang="en-US" smtClean="0"/>
              <a:t>11/14/2022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939589-3E79-4C82-AA4A-FE78234FAA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968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9780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4752" y="1681163"/>
            <a:ext cx="45537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44752" y="2505075"/>
            <a:ext cx="4553712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84848" y="1681163"/>
            <a:ext cx="45537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84848" y="2505075"/>
            <a:ext cx="4553712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Graphic 15">
            <a:extLst>
              <a:ext uri="{FF2B5EF4-FFF2-40B4-BE49-F238E27FC236}">
                <a16:creationId xmlns:a16="http://schemas.microsoft.com/office/drawing/2014/main" id="{A9475260-301F-4744-B1DA-7B00F6FB4342}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Graphic 16">
            <a:extLst>
              <a:ext uri="{FF2B5EF4-FFF2-40B4-BE49-F238E27FC236}">
                <a16:creationId xmlns:a16="http://schemas.microsoft.com/office/drawing/2014/main" id="{9BBD3F4B-0836-48C5-AC68-747456D1DD50}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6" name="Graphic 14">
            <a:extLst>
              <a:ext uri="{FF2B5EF4-FFF2-40B4-BE49-F238E27FC236}">
                <a16:creationId xmlns:a16="http://schemas.microsoft.com/office/drawing/2014/main" id="{9B4398D5-99F4-4F83-AA77-9B4177648CAF}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595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4752" y="1681163"/>
            <a:ext cx="28346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44752" y="2505075"/>
            <a:ext cx="28346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983480" y="1681163"/>
            <a:ext cx="28346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983480" y="2505075"/>
            <a:ext cx="28346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Graphic 15">
            <a:extLst>
              <a:ext uri="{FF2B5EF4-FFF2-40B4-BE49-F238E27FC236}">
                <a16:creationId xmlns:a16="http://schemas.microsoft.com/office/drawing/2014/main" id="{A9475260-301F-4744-B1DA-7B00F6FB4342}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Graphic 16">
            <a:extLst>
              <a:ext uri="{FF2B5EF4-FFF2-40B4-BE49-F238E27FC236}">
                <a16:creationId xmlns:a16="http://schemas.microsoft.com/office/drawing/2014/main" id="{9BBD3F4B-0836-48C5-AC68-747456D1DD50}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6" name="Graphic 14">
            <a:extLst>
              <a:ext uri="{FF2B5EF4-FFF2-40B4-BE49-F238E27FC236}">
                <a16:creationId xmlns:a16="http://schemas.microsoft.com/office/drawing/2014/main" id="{9B4398D5-99F4-4F83-AA77-9B4177648CAF}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2D693B15-7265-4478-9579-62FCD5222D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31352" y="1769269"/>
            <a:ext cx="28346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Content Placeholder 5">
            <a:extLst>
              <a:ext uri="{FF2B5EF4-FFF2-40B4-BE49-F238E27FC236}">
                <a16:creationId xmlns:a16="http://schemas.microsoft.com/office/drawing/2014/main" id="{48F9E92F-BB16-4896-A47F-6497C3D705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531352" y="2593181"/>
            <a:ext cx="28346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3079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91656" y="804672"/>
            <a:ext cx="4434840" cy="886968"/>
          </a:xfrm>
        </p:spPr>
        <p:txBody>
          <a:bodyPr anchor="b"/>
          <a:lstStyle>
            <a:lvl1pPr algn="l">
              <a:defRPr sz="5400" b="0" i="0" cap="none" baseline="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91654" y="1801368"/>
            <a:ext cx="4434840" cy="4754880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9811512" y="1591056"/>
            <a:ext cx="3547872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939C974-0ED4-4915-BBF7-1FB00C18AD45}"/>
              </a:ext>
            </a:extLst>
          </p:cNvPr>
          <p:cNvCxnSpPr>
            <a:cxnSpLocks/>
          </p:cNvCxnSpPr>
          <p:nvPr userDrawn="1"/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15930B2-E36D-4D05-A6B3-CA1BF61D50CC}"/>
              </a:ext>
            </a:extLst>
          </p:cNvPr>
          <p:cNvSpPr/>
          <p:nvPr userDrawn="1"/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CEC7E0F-60E8-418B-978D-C607C82E97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3464" y="3108960"/>
            <a:ext cx="5221224" cy="3447288"/>
          </a:xfrm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146D6C1-343E-4F97-A565-55BBB15F4C7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83464" y="301752"/>
            <a:ext cx="2459736" cy="2505456"/>
          </a:xfrm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BA123E2D-4554-47D5-B0EC-0C47EDB416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4952" y="301752"/>
            <a:ext cx="2459736" cy="2505456"/>
          </a:xfrm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891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3186EA6A-5CD5-4DF7-9C8A-EDFAF28A80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777111" y="407499"/>
            <a:ext cx="1952279" cy="1952279"/>
          </a:xfrm>
          <a:custGeom>
            <a:avLst/>
            <a:gdLst>
              <a:gd name="connsiteX0" fmla="*/ 976140 w 1952279"/>
              <a:gd name="connsiteY0" fmla="*/ 0 h 1952279"/>
              <a:gd name="connsiteX1" fmla="*/ 1952279 w 1952279"/>
              <a:gd name="connsiteY1" fmla="*/ 976140 h 1952279"/>
              <a:gd name="connsiteX2" fmla="*/ 976140 w 1952279"/>
              <a:gd name="connsiteY2" fmla="*/ 1952279 h 1952279"/>
              <a:gd name="connsiteX3" fmla="*/ 0 w 1952279"/>
              <a:gd name="connsiteY3" fmla="*/ 976140 h 1952279"/>
              <a:gd name="connsiteX4" fmla="*/ 976140 w 1952279"/>
              <a:gd name="connsiteY4" fmla="*/ 0 h 1952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2279" h="1952279">
                <a:moveTo>
                  <a:pt x="976140" y="0"/>
                </a:moveTo>
                <a:cubicBezTo>
                  <a:pt x="1515247" y="0"/>
                  <a:pt x="1952279" y="437033"/>
                  <a:pt x="1952279" y="976140"/>
                </a:cubicBezTo>
                <a:cubicBezTo>
                  <a:pt x="1952279" y="1515246"/>
                  <a:pt x="1515247" y="1952279"/>
                  <a:pt x="976140" y="1952279"/>
                </a:cubicBezTo>
                <a:cubicBezTo>
                  <a:pt x="437033" y="1952279"/>
                  <a:pt x="0" y="1515246"/>
                  <a:pt x="0" y="976140"/>
                </a:cubicBezTo>
                <a:cubicBezTo>
                  <a:pt x="0" y="437033"/>
                  <a:pt x="437033" y="0"/>
                  <a:pt x="976140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83D5117F-F235-498D-99A5-9DE2D665576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28345" y="1972581"/>
            <a:ext cx="2290065" cy="2273502"/>
          </a:xfrm>
          <a:custGeom>
            <a:avLst/>
            <a:gdLst>
              <a:gd name="connsiteX0" fmla="*/ 1145032 w 2290065"/>
              <a:gd name="connsiteY0" fmla="*/ 0 h 2273502"/>
              <a:gd name="connsiteX1" fmla="*/ 2290065 w 2290065"/>
              <a:gd name="connsiteY1" fmla="*/ 1145033 h 2273502"/>
              <a:gd name="connsiteX2" fmla="*/ 1375797 w 2290065"/>
              <a:gd name="connsiteY2" fmla="*/ 2266803 h 2273502"/>
              <a:gd name="connsiteX3" fmla="*/ 1331903 w 2290065"/>
              <a:gd name="connsiteY3" fmla="*/ 2273502 h 2273502"/>
              <a:gd name="connsiteX4" fmla="*/ 958162 w 2290065"/>
              <a:gd name="connsiteY4" fmla="*/ 2273502 h 2273502"/>
              <a:gd name="connsiteX5" fmla="*/ 914268 w 2290065"/>
              <a:gd name="connsiteY5" fmla="*/ 2266803 h 2273502"/>
              <a:gd name="connsiteX6" fmla="*/ 5911 w 2290065"/>
              <a:gd name="connsiteY6" fmla="*/ 1262106 h 2273502"/>
              <a:gd name="connsiteX7" fmla="*/ 0 w 2290065"/>
              <a:gd name="connsiteY7" fmla="*/ 1145053 h 2273502"/>
              <a:gd name="connsiteX8" fmla="*/ 0 w 2290065"/>
              <a:gd name="connsiteY8" fmla="*/ 1145014 h 2273502"/>
              <a:gd name="connsiteX9" fmla="*/ 5911 w 2290065"/>
              <a:gd name="connsiteY9" fmla="*/ 1027960 h 2273502"/>
              <a:gd name="connsiteX10" fmla="*/ 1145032 w 2290065"/>
              <a:gd name="connsiteY10" fmla="*/ 0 h 227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90065" h="2273502">
                <a:moveTo>
                  <a:pt x="1145032" y="0"/>
                </a:moveTo>
                <a:cubicBezTo>
                  <a:pt x="1777417" y="0"/>
                  <a:pt x="2290065" y="512649"/>
                  <a:pt x="2290065" y="1145033"/>
                </a:cubicBezTo>
                <a:cubicBezTo>
                  <a:pt x="2290065" y="1698370"/>
                  <a:pt x="1897569" y="2160033"/>
                  <a:pt x="1375797" y="2266803"/>
                </a:cubicBezTo>
                <a:lnTo>
                  <a:pt x="1331903" y="2273502"/>
                </a:lnTo>
                <a:lnTo>
                  <a:pt x="958162" y="2273502"/>
                </a:lnTo>
                <a:lnTo>
                  <a:pt x="914268" y="2266803"/>
                </a:lnTo>
                <a:cubicBezTo>
                  <a:pt x="429765" y="2167660"/>
                  <a:pt x="56730" y="1762511"/>
                  <a:pt x="5911" y="1262106"/>
                </a:cubicBezTo>
                <a:lnTo>
                  <a:pt x="0" y="1145053"/>
                </a:lnTo>
                <a:lnTo>
                  <a:pt x="0" y="1145014"/>
                </a:lnTo>
                <a:lnTo>
                  <a:pt x="5911" y="1027960"/>
                </a:lnTo>
                <a:cubicBezTo>
                  <a:pt x="64548" y="450571"/>
                  <a:pt x="552172" y="0"/>
                  <a:pt x="1145032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E1E0A794-F1D3-4628-B5B1-9D48AB34C3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579539" y="4386312"/>
            <a:ext cx="3119293" cy="2462810"/>
          </a:xfrm>
          <a:custGeom>
            <a:avLst/>
            <a:gdLst>
              <a:gd name="connsiteX0" fmla="*/ 1559647 w 3119293"/>
              <a:gd name="connsiteY0" fmla="*/ 0 h 2462810"/>
              <a:gd name="connsiteX1" fmla="*/ 3119293 w 3119293"/>
              <a:gd name="connsiteY1" fmla="*/ 1559647 h 2462810"/>
              <a:gd name="connsiteX2" fmla="*/ 2852930 w 3119293"/>
              <a:gd name="connsiteY2" fmla="*/ 2431660 h 2462810"/>
              <a:gd name="connsiteX3" fmla="*/ 2829636 w 3119293"/>
              <a:gd name="connsiteY3" fmla="*/ 2462810 h 2462810"/>
              <a:gd name="connsiteX4" fmla="*/ 289658 w 3119293"/>
              <a:gd name="connsiteY4" fmla="*/ 2462810 h 2462810"/>
              <a:gd name="connsiteX5" fmla="*/ 266363 w 3119293"/>
              <a:gd name="connsiteY5" fmla="*/ 2431660 h 2462810"/>
              <a:gd name="connsiteX6" fmla="*/ 0 w 3119293"/>
              <a:gd name="connsiteY6" fmla="*/ 1559647 h 2462810"/>
              <a:gd name="connsiteX7" fmla="*/ 1559647 w 3119293"/>
              <a:gd name="connsiteY7" fmla="*/ 0 h 2462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19293" h="2462810">
                <a:moveTo>
                  <a:pt x="1559647" y="0"/>
                </a:moveTo>
                <a:cubicBezTo>
                  <a:pt x="2421016" y="0"/>
                  <a:pt x="3119293" y="698278"/>
                  <a:pt x="3119293" y="1559647"/>
                </a:cubicBezTo>
                <a:cubicBezTo>
                  <a:pt x="3119293" y="1882660"/>
                  <a:pt x="3021098" y="2182739"/>
                  <a:pt x="2852930" y="2431660"/>
                </a:cubicBezTo>
                <a:lnTo>
                  <a:pt x="2829636" y="2462810"/>
                </a:lnTo>
                <a:lnTo>
                  <a:pt x="289658" y="2462810"/>
                </a:lnTo>
                <a:lnTo>
                  <a:pt x="266363" y="2431660"/>
                </a:lnTo>
                <a:cubicBezTo>
                  <a:pt x="98195" y="2182739"/>
                  <a:pt x="0" y="1882660"/>
                  <a:pt x="0" y="1559647"/>
                </a:cubicBezTo>
                <a:cubicBezTo>
                  <a:pt x="0" y="698278"/>
                  <a:pt x="698278" y="0"/>
                  <a:pt x="1559647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B8D3F45B-B631-47D3-A33C-71CEC2B360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92905" y="4018982"/>
            <a:ext cx="3854161" cy="2839018"/>
          </a:xfrm>
          <a:custGeom>
            <a:avLst/>
            <a:gdLst>
              <a:gd name="connsiteX0" fmla="*/ 1927061 w 3854161"/>
              <a:gd name="connsiteY0" fmla="*/ 0 h 2839018"/>
              <a:gd name="connsiteX1" fmla="*/ 1927101 w 3854161"/>
              <a:gd name="connsiteY1" fmla="*/ 0 h 2839018"/>
              <a:gd name="connsiteX2" fmla="*/ 2124114 w 3854161"/>
              <a:gd name="connsiteY2" fmla="*/ 9948 h 2839018"/>
              <a:gd name="connsiteX3" fmla="*/ 3854161 w 3854161"/>
              <a:gd name="connsiteY3" fmla="*/ 1927080 h 2839018"/>
              <a:gd name="connsiteX4" fmla="*/ 3702722 w 3854161"/>
              <a:gd name="connsiteY4" fmla="*/ 2677187 h 2839018"/>
              <a:gd name="connsiteX5" fmla="*/ 3624763 w 3854161"/>
              <a:gd name="connsiteY5" fmla="*/ 2839018 h 2839018"/>
              <a:gd name="connsiteX6" fmla="*/ 229398 w 3854161"/>
              <a:gd name="connsiteY6" fmla="*/ 2839018 h 2839018"/>
              <a:gd name="connsiteX7" fmla="*/ 151440 w 3854161"/>
              <a:gd name="connsiteY7" fmla="*/ 2677187 h 2839018"/>
              <a:gd name="connsiteX8" fmla="*/ 0 w 3854161"/>
              <a:gd name="connsiteY8" fmla="*/ 1927080 h 2839018"/>
              <a:gd name="connsiteX9" fmla="*/ 1730048 w 3854161"/>
              <a:gd name="connsiteY9" fmla="*/ 9948 h 2839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54161" h="2839018">
                <a:moveTo>
                  <a:pt x="1927061" y="0"/>
                </a:moveTo>
                <a:lnTo>
                  <a:pt x="1927101" y="0"/>
                </a:lnTo>
                <a:lnTo>
                  <a:pt x="2124114" y="9948"/>
                </a:lnTo>
                <a:cubicBezTo>
                  <a:pt x="3095856" y="108634"/>
                  <a:pt x="3854161" y="929301"/>
                  <a:pt x="3854161" y="1927080"/>
                </a:cubicBezTo>
                <a:cubicBezTo>
                  <a:pt x="3854161" y="2193154"/>
                  <a:pt x="3800237" y="2446634"/>
                  <a:pt x="3702722" y="2677187"/>
                </a:cubicBezTo>
                <a:lnTo>
                  <a:pt x="3624763" y="2839018"/>
                </a:lnTo>
                <a:lnTo>
                  <a:pt x="229398" y="2839018"/>
                </a:lnTo>
                <a:lnTo>
                  <a:pt x="151440" y="2677187"/>
                </a:lnTo>
                <a:cubicBezTo>
                  <a:pt x="53924" y="2446634"/>
                  <a:pt x="0" y="2193154"/>
                  <a:pt x="0" y="1927080"/>
                </a:cubicBezTo>
                <a:cubicBezTo>
                  <a:pt x="0" y="929301"/>
                  <a:pt x="758305" y="108634"/>
                  <a:pt x="1730048" y="9948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720" y="585216"/>
            <a:ext cx="5276088" cy="2276856"/>
          </a:xfrm>
        </p:spPr>
        <p:txBody>
          <a:bodyPr anchor="b"/>
          <a:lstStyle>
            <a:lvl1pPr algn="r">
              <a:defRPr sz="4800" b="1" cap="all" spc="4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8368" y="201168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548640" y="1938528"/>
            <a:ext cx="278892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201168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Graphic 32">
            <a:extLst>
              <a:ext uri="{FF2B5EF4-FFF2-40B4-BE49-F238E27FC236}">
                <a16:creationId xmlns:a16="http://schemas.microsoft.com/office/drawing/2014/main" id="{846CD0EA-B0AA-4845-81A5-4ADD7C58B12F}"/>
              </a:ext>
            </a:extLst>
          </p:cNvPr>
          <p:cNvSpPr/>
          <p:nvPr userDrawn="1"/>
        </p:nvSpPr>
        <p:spPr>
          <a:xfrm>
            <a:off x="1472366" y="1859534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0" name="Graphic 33">
            <a:extLst>
              <a:ext uri="{FF2B5EF4-FFF2-40B4-BE49-F238E27FC236}">
                <a16:creationId xmlns:a16="http://schemas.microsoft.com/office/drawing/2014/main" id="{0E97A0CB-7CB1-47F0-BD48-EEECBAC39CD2}"/>
              </a:ext>
            </a:extLst>
          </p:cNvPr>
          <p:cNvSpPr/>
          <p:nvPr userDrawn="1"/>
        </p:nvSpPr>
        <p:spPr>
          <a:xfrm>
            <a:off x="2014523" y="3146867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Graphic 31">
            <a:extLst>
              <a:ext uri="{FF2B5EF4-FFF2-40B4-BE49-F238E27FC236}">
                <a16:creationId xmlns:a16="http://schemas.microsoft.com/office/drawing/2014/main" id="{477816C9-06CB-4BC5-B26B-6A2877BD941A}"/>
              </a:ext>
            </a:extLst>
          </p:cNvPr>
          <p:cNvSpPr/>
          <p:nvPr userDrawn="1"/>
        </p:nvSpPr>
        <p:spPr>
          <a:xfrm>
            <a:off x="5404920" y="4508295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3AE7F8D-AE68-4A83-BAB5-3A97D473CE3C}"/>
              </a:ext>
            </a:extLst>
          </p:cNvPr>
          <p:cNvCxnSpPr>
            <a:cxnSpLocks/>
          </p:cNvCxnSpPr>
          <p:nvPr userDrawn="1"/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928810C-E773-43AE-A2A1-4073955CC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60720" y="3127248"/>
            <a:ext cx="5276088" cy="1124712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0451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3291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9/3/20XX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8676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9/3/20XX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68059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9/3/20XX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0775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 Slide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98448" y="594360"/>
            <a:ext cx="6272784" cy="2843784"/>
          </a:xfrm>
        </p:spPr>
        <p:txBody>
          <a:bodyPr anchor="b"/>
          <a:lstStyle>
            <a:lvl1pPr algn="l">
              <a:defRPr sz="5400" b="1" i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41848" y="4700016"/>
            <a:ext cx="5093208" cy="1197864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E825845-66DD-4B77-A729-CD97D156FE6C}"/>
              </a:ext>
            </a:extLst>
          </p:cNvPr>
          <p:cNvCxnSpPr>
            <a:cxnSpLocks/>
          </p:cNvCxnSpPr>
          <p:nvPr userDrawn="1"/>
        </p:nvCxnSpPr>
        <p:spPr>
          <a:xfrm>
            <a:off x="1301262" y="3496322"/>
            <a:ext cx="0" cy="33528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Graphic 12">
            <a:extLst>
              <a:ext uri="{FF2B5EF4-FFF2-40B4-BE49-F238E27FC236}">
                <a16:creationId xmlns:a16="http://schemas.microsoft.com/office/drawing/2014/main" id="{818B4386-1FCF-4ACE-BE25-AF9CC5E2256F}"/>
              </a:ext>
            </a:extLst>
          </p:cNvPr>
          <p:cNvSpPr/>
          <p:nvPr userDrawn="1"/>
        </p:nvSpPr>
        <p:spPr>
          <a:xfrm>
            <a:off x="8217780" y="29738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1" name="Graphic 13">
            <a:extLst>
              <a:ext uri="{FF2B5EF4-FFF2-40B4-BE49-F238E27FC236}">
                <a16:creationId xmlns:a16="http://schemas.microsoft.com/office/drawing/2014/main" id="{19319560-50ED-4963-A2CF-74663239D426}"/>
              </a:ext>
            </a:extLst>
          </p:cNvPr>
          <p:cNvSpPr/>
          <p:nvPr userDrawn="1"/>
        </p:nvSpPr>
        <p:spPr>
          <a:xfrm>
            <a:off x="7859002" y="27445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3" name="Graphic 15">
            <a:extLst>
              <a:ext uri="{FF2B5EF4-FFF2-40B4-BE49-F238E27FC236}">
                <a16:creationId xmlns:a16="http://schemas.microsoft.com/office/drawing/2014/main" id="{E5ABBDAD-943D-48F3-9C80-B29C48966C79}"/>
              </a:ext>
            </a:extLst>
          </p:cNvPr>
          <p:cNvSpPr/>
          <p:nvPr userDrawn="1"/>
        </p:nvSpPr>
        <p:spPr>
          <a:xfrm>
            <a:off x="7843462" y="31982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7906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4120D15-E48C-4FBE-BB95-24DB36D9F45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366432" y="2530058"/>
            <a:ext cx="3707972" cy="3707971"/>
          </a:xfrm>
          <a:custGeom>
            <a:avLst/>
            <a:gdLst>
              <a:gd name="connsiteX0" fmla="*/ 1853986 w 3707972"/>
              <a:gd name="connsiteY0" fmla="*/ 0 h 3707971"/>
              <a:gd name="connsiteX1" fmla="*/ 3707972 w 3707972"/>
              <a:gd name="connsiteY1" fmla="*/ 1853986 h 3707971"/>
              <a:gd name="connsiteX2" fmla="*/ 2043545 w 3707972"/>
              <a:gd name="connsiteY2" fmla="*/ 3698400 h 3707971"/>
              <a:gd name="connsiteX3" fmla="*/ 1854006 w 3707972"/>
              <a:gd name="connsiteY3" fmla="*/ 3707971 h 3707971"/>
              <a:gd name="connsiteX4" fmla="*/ 1853966 w 3707972"/>
              <a:gd name="connsiteY4" fmla="*/ 3707971 h 3707971"/>
              <a:gd name="connsiteX5" fmla="*/ 1664427 w 3707972"/>
              <a:gd name="connsiteY5" fmla="*/ 3698400 h 3707971"/>
              <a:gd name="connsiteX6" fmla="*/ 0 w 3707972"/>
              <a:gd name="connsiteY6" fmla="*/ 1853986 h 3707971"/>
              <a:gd name="connsiteX7" fmla="*/ 1853986 w 3707972"/>
              <a:gd name="connsiteY7" fmla="*/ 0 h 370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07972" h="3707971">
                <a:moveTo>
                  <a:pt x="1853986" y="0"/>
                </a:moveTo>
                <a:cubicBezTo>
                  <a:pt x="2877914" y="0"/>
                  <a:pt x="3707972" y="830058"/>
                  <a:pt x="3707972" y="1853986"/>
                </a:cubicBezTo>
                <a:cubicBezTo>
                  <a:pt x="3707972" y="2813919"/>
                  <a:pt x="2978429" y="3603458"/>
                  <a:pt x="2043545" y="3698400"/>
                </a:cubicBezTo>
                <a:lnTo>
                  <a:pt x="1854006" y="3707971"/>
                </a:lnTo>
                <a:lnTo>
                  <a:pt x="1853966" y="3707971"/>
                </a:lnTo>
                <a:lnTo>
                  <a:pt x="1664427" y="3698400"/>
                </a:lnTo>
                <a:cubicBezTo>
                  <a:pt x="729543" y="3603458"/>
                  <a:pt x="0" y="2813919"/>
                  <a:pt x="0" y="1853986"/>
                </a:cubicBezTo>
                <a:cubicBezTo>
                  <a:pt x="0" y="830058"/>
                  <a:pt x="830058" y="0"/>
                  <a:pt x="1853986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2936" y="585216"/>
            <a:ext cx="5833872" cy="2276856"/>
          </a:xfrm>
        </p:spPr>
        <p:txBody>
          <a:bodyPr anchor="b"/>
          <a:lstStyle>
            <a:lvl1pPr algn="r">
              <a:defRPr sz="6000" b="1" cap="all" spc="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8368" y="201168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548640" y="1938528"/>
            <a:ext cx="278892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201168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3AE7F8D-AE68-4A83-BAB5-3A97D473CE3C}"/>
              </a:ext>
            </a:extLst>
          </p:cNvPr>
          <p:cNvCxnSpPr>
            <a:cxnSpLocks/>
          </p:cNvCxnSpPr>
          <p:nvPr userDrawn="1"/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928810C-E773-43AE-A2A1-4073955CC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02936" y="3127248"/>
            <a:ext cx="5833872" cy="3118104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Graphic 12">
            <a:extLst>
              <a:ext uri="{FF2B5EF4-FFF2-40B4-BE49-F238E27FC236}">
                <a16:creationId xmlns:a16="http://schemas.microsoft.com/office/drawing/2014/main" id="{EA1B6985-3E5A-40F4-9268-D4AB3BBF8C91}"/>
              </a:ext>
            </a:extLst>
          </p:cNvPr>
          <p:cNvSpPr/>
          <p:nvPr userDrawn="1"/>
        </p:nvSpPr>
        <p:spPr>
          <a:xfrm>
            <a:off x="4745394" y="276027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" name="Graphic 13">
            <a:extLst>
              <a:ext uri="{FF2B5EF4-FFF2-40B4-BE49-F238E27FC236}">
                <a16:creationId xmlns:a16="http://schemas.microsoft.com/office/drawing/2014/main" id="{338BC906-9D03-4280-85E8-21A81BC21D73}"/>
              </a:ext>
            </a:extLst>
          </p:cNvPr>
          <p:cNvSpPr/>
          <p:nvPr userDrawn="1"/>
        </p:nvSpPr>
        <p:spPr>
          <a:xfrm>
            <a:off x="4386614" y="253098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7" name="Graphic 15">
            <a:extLst>
              <a:ext uri="{FF2B5EF4-FFF2-40B4-BE49-F238E27FC236}">
                <a16:creationId xmlns:a16="http://schemas.microsoft.com/office/drawing/2014/main" id="{C5C06D53-C9F6-47E8-BFE1-B8193A1AED8B}"/>
              </a:ext>
            </a:extLst>
          </p:cNvPr>
          <p:cNvSpPr/>
          <p:nvPr userDrawn="1"/>
        </p:nvSpPr>
        <p:spPr>
          <a:xfrm>
            <a:off x="1669987" y="603157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768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62FC6D8-DD87-4B93-8491-43C84EE63F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51965" y="1665520"/>
            <a:ext cx="4266960" cy="4266968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335024"/>
            <a:ext cx="6190488" cy="1179576"/>
          </a:xfrm>
        </p:spPr>
        <p:txBody>
          <a:bodyPr lIns="91440" tIns="45720" rIns="91440" bIns="45720"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392" y="2825496"/>
            <a:ext cx="6190488" cy="3346704"/>
          </a:xfrm>
        </p:spPr>
        <p:txBody>
          <a:bodyPr/>
          <a:lstStyle>
            <a:lvl1pPr marL="0" indent="0">
              <a:lnSpc>
                <a:spcPct val="110000"/>
              </a:lnSpc>
              <a:buNone/>
              <a:defRPr sz="2000"/>
            </a:lvl1pPr>
            <a:lvl2pPr marL="228600">
              <a:defRPr sz="1800"/>
            </a:lvl2pPr>
            <a:lvl3pPr marL="457200">
              <a:defRPr sz="1600"/>
            </a:lvl3pPr>
            <a:lvl4pPr marL="685800"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64424" y="621792"/>
            <a:ext cx="4114800" cy="365125"/>
          </a:xfrm>
        </p:spPr>
        <p:txBody>
          <a:bodyPr/>
          <a:lstStyle>
            <a:lvl1pPr>
              <a:defRPr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A8B3D0E-ED3F-46FA-AE79-5FEFDE9168E3}"/>
              </a:ext>
            </a:extLst>
          </p:cNvPr>
          <p:cNvCxnSpPr>
            <a:cxnSpLocks/>
          </p:cNvCxnSpPr>
          <p:nvPr userDrawn="1"/>
        </p:nvCxnSpPr>
        <p:spPr>
          <a:xfrm>
            <a:off x="0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08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aphic 10">
            <a:extLst>
              <a:ext uri="{FF2B5EF4-FFF2-40B4-BE49-F238E27FC236}">
                <a16:creationId xmlns:a16="http://schemas.microsoft.com/office/drawing/2014/main" id="{AAD06B87-D9B2-4F94-B734-A8F039A2033F}"/>
              </a:ext>
            </a:extLst>
          </p:cNvPr>
          <p:cNvSpPr/>
          <p:nvPr userDrawn="1"/>
        </p:nvSpPr>
        <p:spPr>
          <a:xfrm>
            <a:off x="11281590" y="2070656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9" name="Graphic 11">
            <a:extLst>
              <a:ext uri="{FF2B5EF4-FFF2-40B4-BE49-F238E27FC236}">
                <a16:creationId xmlns:a16="http://schemas.microsoft.com/office/drawing/2014/main" id="{BB13A13C-36EA-4B13-9175-C5FE95B34D33}"/>
              </a:ext>
            </a:extLst>
          </p:cNvPr>
          <p:cNvSpPr/>
          <p:nvPr userDrawn="1"/>
        </p:nvSpPr>
        <p:spPr>
          <a:xfrm>
            <a:off x="10969280" y="178001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111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Header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63040"/>
            <a:ext cx="9144000" cy="2340864"/>
          </a:xfrm>
        </p:spPr>
        <p:txBody>
          <a:bodyPr anchor="b">
            <a:normAutofit/>
          </a:bodyPr>
          <a:lstStyle>
            <a:lvl1pPr algn="ctr">
              <a:defRPr sz="6000" b="1" i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3858768"/>
            <a:ext cx="9144000" cy="132588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Graphic 12">
            <a:extLst>
              <a:ext uri="{FF2B5EF4-FFF2-40B4-BE49-F238E27FC236}">
                <a16:creationId xmlns:a16="http://schemas.microsoft.com/office/drawing/2014/main" id="{8A41917E-4B97-447C-98AB-970D625F1DE6}"/>
              </a:ext>
            </a:extLst>
          </p:cNvPr>
          <p:cNvSpPr/>
          <p:nvPr userDrawn="1"/>
        </p:nvSpPr>
        <p:spPr>
          <a:xfrm>
            <a:off x="10772266" y="30543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" name="Graphic 13">
            <a:extLst>
              <a:ext uri="{FF2B5EF4-FFF2-40B4-BE49-F238E27FC236}">
                <a16:creationId xmlns:a16="http://schemas.microsoft.com/office/drawing/2014/main" id="{3B3FD238-4561-4AF8-A1F1-185B0CAFE2AC}"/>
              </a:ext>
            </a:extLst>
          </p:cNvPr>
          <p:cNvSpPr/>
          <p:nvPr userDrawn="1"/>
        </p:nvSpPr>
        <p:spPr>
          <a:xfrm>
            <a:off x="10724364" y="2515838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6" name="Graphic 15">
            <a:extLst>
              <a:ext uri="{FF2B5EF4-FFF2-40B4-BE49-F238E27FC236}">
                <a16:creationId xmlns:a16="http://schemas.microsoft.com/office/drawing/2014/main" id="{BAB9414C-AE69-4648-873E-9CE6B2DF8A71}"/>
              </a:ext>
            </a:extLst>
          </p:cNvPr>
          <p:cNvSpPr/>
          <p:nvPr userDrawn="1"/>
        </p:nvSpPr>
        <p:spPr>
          <a:xfrm>
            <a:off x="11024834" y="278757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" name="Graphic 22">
            <a:extLst>
              <a:ext uri="{FF2B5EF4-FFF2-40B4-BE49-F238E27FC236}">
                <a16:creationId xmlns:a16="http://schemas.microsoft.com/office/drawing/2014/main" id="{3BF75235-4E6E-4184-82A5-EE6FE7993BBC}"/>
              </a:ext>
            </a:extLst>
          </p:cNvPr>
          <p:cNvSpPr/>
          <p:nvPr userDrawn="1"/>
        </p:nvSpPr>
        <p:spPr>
          <a:xfrm>
            <a:off x="1261869" y="2633448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chemeClr val="bg1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" name="Graphic 21">
            <a:extLst>
              <a:ext uri="{FF2B5EF4-FFF2-40B4-BE49-F238E27FC236}">
                <a16:creationId xmlns:a16="http://schemas.microsoft.com/office/drawing/2014/main" id="{E66FE37C-2F4B-42DA-BFF6-92DD00BDC49B}"/>
              </a:ext>
            </a:extLst>
          </p:cNvPr>
          <p:cNvSpPr/>
          <p:nvPr userDrawn="1"/>
        </p:nvSpPr>
        <p:spPr>
          <a:xfrm>
            <a:off x="1064053" y="3083338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chemeClr val="bg1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3" name="Graphic 23">
            <a:extLst>
              <a:ext uri="{FF2B5EF4-FFF2-40B4-BE49-F238E27FC236}">
                <a16:creationId xmlns:a16="http://schemas.microsoft.com/office/drawing/2014/main" id="{DDD38822-731A-48DA-A8A0-FBBAF7A6D65D}"/>
              </a:ext>
            </a:extLst>
          </p:cNvPr>
          <p:cNvSpPr/>
          <p:nvPr userDrawn="1"/>
        </p:nvSpPr>
        <p:spPr>
          <a:xfrm>
            <a:off x="1413405" y="3492870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chemeClr val="bg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482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1745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91656" y="841248"/>
            <a:ext cx="4434840" cy="3236976"/>
          </a:xfrm>
        </p:spPr>
        <p:txBody>
          <a:bodyPr anchor="b"/>
          <a:lstStyle>
            <a:lvl1pPr algn="l">
              <a:lnSpc>
                <a:spcPct val="110000"/>
              </a:lnSpc>
              <a:spcBef>
                <a:spcPts val="1000"/>
              </a:spcBef>
              <a:defRPr sz="3600" b="0" i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91655" y="4498848"/>
            <a:ext cx="4434835" cy="510474"/>
          </a:xfrm>
        </p:spPr>
        <p:txBody>
          <a:bodyPr/>
          <a:lstStyle>
            <a:lvl1pPr marL="0" indent="0" algn="l">
              <a:lnSpc>
                <a:spcPct val="110000"/>
              </a:lnSpc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9811512" y="1591056"/>
            <a:ext cx="3547872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939C974-0ED4-4915-BBF7-1FB00C18AD45}"/>
              </a:ext>
            </a:extLst>
          </p:cNvPr>
          <p:cNvCxnSpPr>
            <a:cxnSpLocks/>
          </p:cNvCxnSpPr>
          <p:nvPr userDrawn="1"/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15930B2-E36D-4D05-A6B3-CA1BF61D50CC}"/>
              </a:ext>
            </a:extLst>
          </p:cNvPr>
          <p:cNvSpPr/>
          <p:nvPr userDrawn="1"/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CEC7E0F-60E8-418B-978D-C607C82E97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3464" y="301752"/>
            <a:ext cx="5221224" cy="6263640"/>
          </a:xfrm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048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6072" y="365125"/>
            <a:ext cx="10771632" cy="1325563"/>
          </a:xfrm>
        </p:spPr>
        <p:txBody>
          <a:bodyPr/>
          <a:lstStyle>
            <a:lvl1pPr>
              <a:defRPr sz="54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72" y="1825625"/>
            <a:ext cx="10771632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8368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03920" y="841248"/>
            <a:ext cx="36301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8DA9DAA-006C-4F4B-980E-E3DF019B24E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Graphic 22">
            <a:extLst>
              <a:ext uri="{FF2B5EF4-FFF2-40B4-BE49-F238E27FC236}">
                <a16:creationId xmlns:a16="http://schemas.microsoft.com/office/drawing/2014/main" id="{4EADA2ED-8A8C-4D17-8798-F26BF3B4CE25}"/>
              </a:ext>
            </a:extLst>
          </p:cNvPr>
          <p:cNvSpPr/>
          <p:nvPr userDrawn="1"/>
        </p:nvSpPr>
        <p:spPr>
          <a:xfrm>
            <a:off x="11202264" y="344083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chemeClr val="bg1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1" name="Graphic 23">
            <a:extLst>
              <a:ext uri="{FF2B5EF4-FFF2-40B4-BE49-F238E27FC236}">
                <a16:creationId xmlns:a16="http://schemas.microsoft.com/office/drawing/2014/main" id="{54AB3A25-6605-4446-9E53-ACEECD25E27B}"/>
              </a:ext>
            </a:extLst>
          </p:cNvPr>
          <p:cNvSpPr/>
          <p:nvPr userDrawn="1"/>
        </p:nvSpPr>
        <p:spPr>
          <a:xfrm>
            <a:off x="11563141" y="590910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chemeClr val="bg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63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44752" y="1825625"/>
            <a:ext cx="4553712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84848" y="1825625"/>
            <a:ext cx="4553712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raphic 15">
            <a:extLst>
              <a:ext uri="{FF2B5EF4-FFF2-40B4-BE49-F238E27FC236}">
                <a16:creationId xmlns:a16="http://schemas.microsoft.com/office/drawing/2014/main" id="{D8685329-C6A1-4CB4-8AAE-150D0341F6A2}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Graphic 16">
            <a:extLst>
              <a:ext uri="{FF2B5EF4-FFF2-40B4-BE49-F238E27FC236}">
                <a16:creationId xmlns:a16="http://schemas.microsoft.com/office/drawing/2014/main" id="{83CE1DAA-30A3-41AE-8AE1-A7EE5C48A6F3}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Graphic 14">
            <a:extLst>
              <a:ext uri="{FF2B5EF4-FFF2-40B4-BE49-F238E27FC236}">
                <a16:creationId xmlns:a16="http://schemas.microsoft.com/office/drawing/2014/main" id="{065162DD-7ACB-4F9C-90DD-24C743035892}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288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A9DAA-006C-4F4B-980E-E3DF019B24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713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08" r:id="rId2"/>
    <p:sldLayoutId id="2147483717" r:id="rId3"/>
    <p:sldLayoutId id="2147483710" r:id="rId4"/>
    <p:sldLayoutId id="2147483709" r:id="rId5"/>
    <p:sldLayoutId id="2147483698" r:id="rId6"/>
    <p:sldLayoutId id="2147483713" r:id="rId7"/>
    <p:sldLayoutId id="2147483712" r:id="rId8"/>
    <p:sldLayoutId id="2147483700" r:id="rId9"/>
    <p:sldLayoutId id="2147483701" r:id="rId10"/>
    <p:sldLayoutId id="2147483716" r:id="rId11"/>
    <p:sldLayoutId id="2147483714" r:id="rId12"/>
    <p:sldLayoutId id="2147483715" r:id="rId13"/>
    <p:sldLayoutId id="2147483702" r:id="rId14"/>
    <p:sldLayoutId id="2147483703" r:id="rId15"/>
    <p:sldLayoutId id="2147483704" r:id="rId16"/>
    <p:sldLayoutId id="2147483705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my.rotary.org/en/news-media/office-president/ri-president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6944" y="3424808"/>
            <a:ext cx="6272784" cy="2843784"/>
          </a:xfrm>
        </p:spPr>
        <p:txBody>
          <a:bodyPr>
            <a:normAutofit fontScale="90000"/>
          </a:bodyPr>
          <a:lstStyle/>
          <a:p>
            <a:r>
              <a:rPr lang="en-US" sz="5400" spc="400" dirty="0">
                <a:solidFill>
                  <a:schemeClr val="bg1"/>
                </a:solidFill>
              </a:rPr>
              <a:t>District #5680 Conference</a:t>
            </a:r>
            <a:br>
              <a:rPr lang="en-US" sz="5400" spc="400" dirty="0">
                <a:solidFill>
                  <a:schemeClr val="bg1"/>
                </a:solidFill>
              </a:rPr>
            </a:br>
            <a:r>
              <a:rPr lang="en-US" sz="5400" spc="400" dirty="0">
                <a:solidFill>
                  <a:schemeClr val="bg1"/>
                </a:solidFill>
              </a:rPr>
              <a:t>Liberal, KS</a:t>
            </a:r>
            <a:br>
              <a:rPr lang="en-US" sz="5400" spc="400" dirty="0">
                <a:solidFill>
                  <a:schemeClr val="bg1"/>
                </a:solidFill>
              </a:rPr>
            </a:br>
            <a:r>
              <a:rPr lang="en-US" sz="3600" spc="400" dirty="0">
                <a:solidFill>
                  <a:schemeClr val="bg1"/>
                </a:solidFill>
              </a:rPr>
              <a:t>October 21-23</a:t>
            </a:r>
            <a:r>
              <a:rPr lang="en-US" sz="3600" spc="400" baseline="30000" dirty="0">
                <a:solidFill>
                  <a:schemeClr val="bg1"/>
                </a:solidFill>
              </a:rPr>
              <a:t>rd</a:t>
            </a:r>
            <a:r>
              <a:rPr lang="en-US" sz="3600" spc="400" dirty="0">
                <a:solidFill>
                  <a:schemeClr val="bg1"/>
                </a:solidFill>
              </a:rPr>
              <a:t>, 2022</a:t>
            </a:r>
            <a:br>
              <a:rPr lang="en-US" sz="3600" spc="400" dirty="0">
                <a:solidFill>
                  <a:schemeClr val="bg1"/>
                </a:solidFill>
              </a:rPr>
            </a:br>
            <a:br>
              <a:rPr lang="en-US" sz="3600" spc="400" dirty="0">
                <a:solidFill>
                  <a:schemeClr val="bg1"/>
                </a:solidFill>
              </a:rPr>
            </a:br>
            <a:br>
              <a:rPr lang="en-US" sz="3600" spc="400" dirty="0">
                <a:solidFill>
                  <a:schemeClr val="bg1"/>
                </a:solidFill>
              </a:rPr>
            </a:br>
            <a:br>
              <a:rPr lang="en-US" sz="3600" spc="400" dirty="0">
                <a:solidFill>
                  <a:schemeClr val="bg1"/>
                </a:solidFill>
              </a:rPr>
            </a:br>
            <a:br>
              <a:rPr lang="en-US" sz="3600" spc="400" dirty="0">
                <a:solidFill>
                  <a:schemeClr val="bg1"/>
                </a:solidFill>
              </a:rPr>
            </a:br>
            <a:r>
              <a:rPr lang="en-US" sz="3600" spc="400" dirty="0">
                <a:solidFill>
                  <a:schemeClr val="bg1"/>
                </a:solidFill>
              </a:rPr>
              <a:t>Part </a:t>
            </a:r>
            <a:r>
              <a:rPr lang="en-US" sz="3600" spc="400" dirty="0"/>
              <a:t>one</a:t>
            </a:r>
            <a:r>
              <a:rPr lang="en-US" sz="3600" spc="400" dirty="0">
                <a:solidFill>
                  <a:schemeClr val="bg1"/>
                </a:solidFill>
              </a:rPr>
              <a:t> of three</a:t>
            </a:r>
            <a:br>
              <a:rPr lang="en-US" sz="3600" spc="400" dirty="0">
                <a:solidFill>
                  <a:schemeClr val="bg1"/>
                </a:solidFill>
              </a:rPr>
            </a:br>
            <a:br>
              <a:rPr lang="en-US" sz="3600" spc="400" dirty="0">
                <a:solidFill>
                  <a:schemeClr val="bg1"/>
                </a:solidFill>
              </a:rPr>
            </a:br>
            <a:endParaRPr lang="en-US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F14073-9F68-4B7E-A576-26899D58C7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2000" dirty="0">
                <a:solidFill>
                  <a:schemeClr val="bg1"/>
                </a:solidFill>
              </a:rPr>
              <a:t>Presenter Name</a:t>
            </a:r>
          </a:p>
          <a:p>
            <a:endParaRPr lang="en-US" dirty="0"/>
          </a:p>
        </p:txBody>
      </p:sp>
      <p:pic>
        <p:nvPicPr>
          <p:cNvPr id="5" name="Picture 4" descr="A picture containing circle&#10;&#10;Description automatically generated">
            <a:extLst>
              <a:ext uri="{FF2B5EF4-FFF2-40B4-BE49-F238E27FC236}">
                <a16:creationId xmlns:a16="http://schemas.microsoft.com/office/drawing/2014/main" id="{E71AD12D-6FE9-9611-B1A5-E18FD4D03F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8663" y="960119"/>
            <a:ext cx="4639596" cy="579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653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DE74E9-AA78-46C1-845A-0B72FA8AF3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77363" y="5594242"/>
            <a:ext cx="5610377" cy="535668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sz="1800" dirty="0">
                <a:solidFill>
                  <a:schemeClr val="bg1"/>
                </a:solidFill>
              </a:rPr>
              <a:t>More about Jennifer Jones @ </a:t>
            </a:r>
          </a:p>
          <a:p>
            <a:pPr algn="l"/>
            <a:r>
              <a:rPr lang="en-US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2"/>
              </a:rPr>
              <a:t>https://my.rotary.org/en/news-media/office-president/ri-president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EDFC2F-FF0A-4EC9-A0BB-0AA2B1E6B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2480" y="383730"/>
            <a:ext cx="4949101" cy="775219"/>
          </a:xfrm>
        </p:spPr>
        <p:txBody>
          <a:bodyPr/>
          <a:lstStyle/>
          <a:p>
            <a:r>
              <a:rPr lang="en-US" dirty="0"/>
              <a:t>Meet:  Jennifer Jones</a:t>
            </a:r>
          </a:p>
          <a:p>
            <a:r>
              <a:rPr lang="en-US" dirty="0"/>
              <a:t>Rotary International President  2022-2023</a:t>
            </a:r>
          </a:p>
          <a:p>
            <a:r>
              <a:rPr lang="en-US" dirty="0"/>
              <a:t>FIRST Female President in the History of Rotary</a:t>
            </a:r>
          </a:p>
        </p:txBody>
      </p:sp>
      <p:pic>
        <p:nvPicPr>
          <p:cNvPr id="5" name="Picture 4" descr="A person in a green suit&#10;&#10;Description automatically generated with low confidence">
            <a:extLst>
              <a:ext uri="{FF2B5EF4-FFF2-40B4-BE49-F238E27FC236}">
                <a16:creationId xmlns:a16="http://schemas.microsoft.com/office/drawing/2014/main" id="{A95844D5-4636-BA94-DD94-235E3B1993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575" y="1346073"/>
            <a:ext cx="3860504" cy="515653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0ECCCE9-5F63-650F-335C-E2CACBF33048}"/>
              </a:ext>
            </a:extLst>
          </p:cNvPr>
          <p:cNvSpPr txBox="1"/>
          <p:nvPr/>
        </p:nvSpPr>
        <p:spPr>
          <a:xfrm>
            <a:off x="5169265" y="1221986"/>
            <a:ext cx="6430855" cy="4196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1255"/>
              </a:spcBef>
              <a:spcAft>
                <a:spcPts val="980"/>
              </a:spcAft>
            </a:pPr>
            <a:r>
              <a:rPr lang="en-US" sz="3600" b="1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Jennifer Jones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>
              <a:spcBef>
                <a:spcPts val="240"/>
              </a:spcBef>
              <a:spcAft>
                <a:spcPts val="6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President 2022-23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>
              <a:spcBef>
                <a:spcPts val="240"/>
              </a:spcBef>
              <a:spcAft>
                <a:spcPts val="600"/>
              </a:spcAft>
            </a:pPr>
            <a:r>
              <a:rPr lang="en-US" sz="1800" b="1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Rotary Club of Windsor-Roseland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>
              <a:spcBef>
                <a:spcPts val="240"/>
              </a:spcBef>
              <a:spcAft>
                <a:spcPts val="600"/>
              </a:spcAft>
            </a:pPr>
            <a:r>
              <a:rPr lang="en-US" sz="1800" b="1" dirty="0">
                <a:solidFill>
                  <a:srgbClr val="58585A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Ontario, Canada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>
              <a:lnSpc>
                <a:spcPts val="1715"/>
              </a:lnSpc>
              <a:spcBef>
                <a:spcPts val="1370"/>
              </a:spcBef>
              <a:spcAft>
                <a:spcPts val="137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Jennifer Jones is the founder and president of Media Street Productions, an award-winning 27-year-old media company in Windsor, Ontario. She is a member of the Rotary Club of Windsor-Roseland.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marR="0">
              <a:lnSpc>
                <a:spcPts val="1715"/>
              </a:lnSpc>
              <a:spcBef>
                <a:spcPts val="1370"/>
              </a:spcBef>
              <a:spcAft>
                <a:spcPts val="137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Times New Roman" panose="02020603050405020304" pitchFamily="18" charset="0"/>
              </a:rPr>
              <a:t>Jennifer's talents have strengthened Rotary's reach and impact as she has served in roles including vice president, director, Rotary Foundation trustee, and co-chair of the End Polio Now: Make History Today fundraising campaign.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598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C05CAAB-DBA2-4548-AD5F-01BB97FBB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115FF41-AFA4-4D25-AB42-AB034F4B4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5590" y="19399"/>
            <a:ext cx="5196926" cy="144787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600" dirty="0"/>
              <a:t>Now, m</a:t>
            </a:r>
            <a:r>
              <a:rPr lang="en-US" sz="2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eet our </a:t>
            </a:r>
            <a:br>
              <a:rPr lang="en-US" sz="2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District Governor</a:t>
            </a:r>
            <a:br>
              <a:rPr lang="en-US" sz="2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2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Ivanhoe Love Jr. – Liberal, KS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erson wearing glasses and a suit&#10;&#10;Description automatically generated with low confidence">
            <a:extLst>
              <a:ext uri="{FF2B5EF4-FFF2-40B4-BE49-F238E27FC236}">
                <a16:creationId xmlns:a16="http://schemas.microsoft.com/office/drawing/2014/main" id="{BA578FC9-F84F-43B4-FF63-74BAF52B44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484" y="299509"/>
            <a:ext cx="4219407" cy="6321210"/>
          </a:xfrm>
          <a:prstGeom prst="rect">
            <a:avLst/>
          </a:prstGeom>
        </p:spPr>
      </p:pic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D45C472E-4078-40A0-83A2-652E8356ED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55181" y="650464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</a:rPr>
              <a:t>9/3/20XX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881FA9-F3B0-4912-B0E1-352094195C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2583" y="1519892"/>
            <a:ext cx="4434721" cy="5318709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</a:pPr>
            <a:r>
              <a:rPr lang="en-US" sz="1400" dirty="0"/>
              <a:t>Retired from the United States Army 1990</a:t>
            </a:r>
          </a:p>
          <a:p>
            <a:pPr>
              <a:lnSpc>
                <a:spcPct val="90000"/>
              </a:lnSpc>
            </a:pPr>
            <a:r>
              <a:rPr lang="en-US" sz="1400" dirty="0"/>
              <a:t>28 years of service</a:t>
            </a:r>
          </a:p>
          <a:p>
            <a:pPr>
              <a:lnSpc>
                <a:spcPct val="90000"/>
              </a:lnSpc>
            </a:pPr>
            <a:r>
              <a:rPr lang="en-US" sz="1400" dirty="0"/>
              <a:t>Highest enlisted rank possible: </a:t>
            </a:r>
          </a:p>
          <a:p>
            <a:pPr>
              <a:lnSpc>
                <a:spcPct val="90000"/>
              </a:lnSpc>
            </a:pPr>
            <a:r>
              <a:rPr lang="en-US" sz="1400" dirty="0"/>
              <a:t>	“Command Sergeant Major”</a:t>
            </a:r>
          </a:p>
          <a:p>
            <a:pPr indent="-2286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Mr. Love is currently </a:t>
            </a:r>
          </a:p>
          <a:p>
            <a:r>
              <a:rPr lang="en-US" sz="1400" dirty="0"/>
              <a:t>Trustee on the hospital board at Southwest Medical Center</a:t>
            </a:r>
          </a:p>
          <a:p>
            <a:r>
              <a:rPr lang="en-US" sz="1400" dirty="0"/>
              <a:t>Chairman of Focus on the Future (an oversight committee of the one cent sales tax) </a:t>
            </a:r>
          </a:p>
          <a:p>
            <a:r>
              <a:rPr lang="en-US" sz="1400" dirty="0"/>
              <a:t>Chairman of the Northeast Liberal Leadership Group (N.E.L.L.). </a:t>
            </a:r>
          </a:p>
          <a:p>
            <a:r>
              <a:rPr lang="en-US" sz="1400" dirty="0"/>
              <a:t>Ivanhoe joined the Rotary Club of Liberal in 1992 </a:t>
            </a:r>
          </a:p>
          <a:p>
            <a:r>
              <a:rPr lang="en-US" sz="1400" dirty="0"/>
              <a:t>A Paul Harris fellow second award recipient</a:t>
            </a:r>
          </a:p>
          <a:p>
            <a:r>
              <a:rPr lang="en-US" sz="1400" dirty="0"/>
              <a:t>Club President 2018-2019 </a:t>
            </a:r>
          </a:p>
          <a:p>
            <a:r>
              <a:rPr lang="en-US" sz="1400" dirty="0"/>
              <a:t>District Governor Elect 21-22</a:t>
            </a:r>
          </a:p>
          <a:p>
            <a:r>
              <a:rPr lang="en-US" sz="1400" dirty="0"/>
              <a:t>Ivanhoe says that Rotary has become a way of life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6AE2454-CE9A-4A6B-AB5A-349E0D967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8DA9DAA-006C-4F4B-980E-E3DF019B24E2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33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287FE-1EFA-4C15-BFDD-1EE3F2D37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District Team #5680</a:t>
            </a:r>
          </a:p>
        </p:txBody>
      </p:sp>
      <p:graphicFrame>
        <p:nvGraphicFramePr>
          <p:cNvPr id="7" name="Content Placeholder 2" descr="Team SmartArt graphic">
            <a:extLst>
              <a:ext uri="{FF2B5EF4-FFF2-40B4-BE49-F238E27FC236}">
                <a16:creationId xmlns:a16="http://schemas.microsoft.com/office/drawing/2014/main" id="{03C6056F-38E4-47B4-87B7-F1F7D129B6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2990438"/>
              </p:ext>
            </p:extLst>
          </p:nvPr>
        </p:nvGraphicFramePr>
        <p:xfrm>
          <a:off x="576263" y="1825625"/>
          <a:ext cx="1077118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31DF2-0419-4016-924C-21929AC1E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028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2FB0B-15EC-453B-BC9B-69AD35DDCE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61506"/>
            <a:ext cx="9144000" cy="901216"/>
          </a:xfrm>
        </p:spPr>
        <p:txBody>
          <a:bodyPr>
            <a:normAutofit/>
          </a:bodyPr>
          <a:lstStyle/>
          <a:p>
            <a:r>
              <a:rPr lang="en-US" sz="4800" dirty="0"/>
              <a:t>Arriving in Liberal, KS</a:t>
            </a:r>
          </a:p>
        </p:txBody>
      </p:sp>
      <p:pic>
        <p:nvPicPr>
          <p:cNvPr id="7" name="Picture 6" descr="A picture containing text, outdoor&#10;&#10;Description automatically generated">
            <a:extLst>
              <a:ext uri="{FF2B5EF4-FFF2-40B4-BE49-F238E27FC236}">
                <a16:creationId xmlns:a16="http://schemas.microsoft.com/office/drawing/2014/main" id="{750F7CF5-A02B-0813-5F0C-DD0DBB157D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921183" y="1548695"/>
            <a:ext cx="4594390" cy="476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882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DFB95-2803-4882-8DE6-333A75D37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92608"/>
            <a:ext cx="5440326" cy="649224"/>
          </a:xfrm>
        </p:spPr>
        <p:txBody>
          <a:bodyPr>
            <a:normAutofit/>
          </a:bodyPr>
          <a:lstStyle/>
          <a:p>
            <a:r>
              <a:rPr lang="en-US" sz="3200" dirty="0"/>
              <a:t>3rd RLI District Training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FC25C2-2815-4A92-A043-0CEC83591A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18035" y="1111170"/>
            <a:ext cx="4571885" cy="5454222"/>
          </a:xfrm>
        </p:spPr>
        <p:txBody>
          <a:bodyPr>
            <a:normAutofit fontScale="92500" lnSpcReduction="10000"/>
          </a:bodyPr>
          <a:lstStyle/>
          <a:p>
            <a:r>
              <a:rPr lang="en-US" sz="1800" dirty="0"/>
              <a:t>Ivanhoe Love, Jr. – District Governor</a:t>
            </a:r>
          </a:p>
          <a:p>
            <a:r>
              <a:rPr lang="en-US" sz="1800" dirty="0"/>
              <a:t>Kayla -  Russell</a:t>
            </a:r>
          </a:p>
          <a:p>
            <a:r>
              <a:rPr lang="en-US" dirty="0"/>
              <a:t>Shasta – Russell</a:t>
            </a:r>
          </a:p>
          <a:p>
            <a:r>
              <a:rPr lang="en-US" sz="1800" dirty="0"/>
              <a:t>Mark – Wichita </a:t>
            </a:r>
          </a:p>
          <a:p>
            <a:r>
              <a:rPr lang="en-US" dirty="0"/>
              <a:t>Josh – Colby</a:t>
            </a:r>
          </a:p>
          <a:p>
            <a:r>
              <a:rPr lang="en-US" dirty="0"/>
              <a:t>Jill</a:t>
            </a:r>
            <a:r>
              <a:rPr lang="en-US" sz="1800" dirty="0"/>
              <a:t> – Washington</a:t>
            </a:r>
          </a:p>
          <a:p>
            <a:r>
              <a:rPr lang="en-US" dirty="0"/>
              <a:t>Leslie</a:t>
            </a:r>
            <a:r>
              <a:rPr lang="en-US" sz="1800" dirty="0"/>
              <a:t> – “Old Town” Wichita</a:t>
            </a:r>
          </a:p>
          <a:p>
            <a:r>
              <a:rPr lang="en-US" dirty="0"/>
              <a:t>“Ed” Thurmond – International Pres. Rep. </a:t>
            </a:r>
          </a:p>
          <a:p>
            <a:r>
              <a:rPr lang="en-US" sz="1800" dirty="0"/>
              <a:t>Harlan – Wichita – District Trainer</a:t>
            </a:r>
          </a:p>
          <a:p>
            <a:r>
              <a:rPr lang="en-US" dirty="0"/>
              <a:t>Jeff Horlacher – Colby</a:t>
            </a:r>
          </a:p>
          <a:p>
            <a:r>
              <a:rPr lang="en-US" sz="1800" dirty="0"/>
              <a:t>Fred Heismeyer – Past District Governor</a:t>
            </a:r>
          </a:p>
          <a:p>
            <a:r>
              <a:rPr lang="en-US" dirty="0"/>
              <a:t>Criquet – Phillipsburg</a:t>
            </a:r>
          </a:p>
          <a:p>
            <a:r>
              <a:rPr lang="en-US" sz="1800" dirty="0"/>
              <a:t>Connie - Russell</a:t>
            </a:r>
            <a:endParaRPr lang="en-US" dirty="0"/>
          </a:p>
          <a:p>
            <a:r>
              <a:rPr lang="en-US" sz="1800" dirty="0"/>
              <a:t>Gloria Homeier – </a:t>
            </a:r>
            <a:r>
              <a:rPr lang="en-US" dirty="0"/>
              <a:t>Gov. Elect - </a:t>
            </a:r>
            <a:r>
              <a:rPr lang="en-US" sz="1800" dirty="0"/>
              <a:t>Russell </a:t>
            </a:r>
          </a:p>
          <a:p>
            <a:endParaRPr lang="en-US" sz="1800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E0D311A-C366-4A86-9404-C0F5CBF9C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7" name="Picture Placeholder 6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F6B21C42-0CA4-52AD-F1F1-6748A2CDACC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8744" r="1874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61473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FB28F-C9D7-439B-B863-44B4E851A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72" y="271462"/>
            <a:ext cx="10771632" cy="1009651"/>
          </a:xfrm>
          <a:solidFill>
            <a:srgbClr val="92D050"/>
          </a:solidFill>
          <a:effectLst>
            <a:glow rad="228600">
              <a:schemeClr val="accent1">
                <a:satMod val="175000"/>
                <a:alpha val="40000"/>
              </a:schemeClr>
            </a:glow>
            <a:softEdge rad="63500"/>
          </a:effectLst>
        </p:spPr>
        <p:txBody>
          <a:bodyPr>
            <a:noAutofit/>
          </a:bodyPr>
          <a:lstStyle/>
          <a:p>
            <a:r>
              <a:rPr lang="en-US" sz="4000" i="1" dirty="0">
                <a:solidFill>
                  <a:schemeClr val="tx1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All Work &amp; No Play  Makes Jack….</a:t>
            </a:r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9A686A52-7630-4675-B383-8C2AD252E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3" name="Picture Placeholder 32" descr="A group of people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47FF5AF0-A27F-05B0-B7CE-3816A119997E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/>
          <a:srcRect t="5974" b="5974"/>
          <a:stretch>
            <a:fillRect/>
          </a:stretch>
        </p:blipFill>
        <p:spPr>
          <a:xfrm>
            <a:off x="324091" y="2795809"/>
            <a:ext cx="5529263" cy="3649663"/>
          </a:xfrm>
        </p:spPr>
      </p:pic>
      <p:pic>
        <p:nvPicPr>
          <p:cNvPr id="29" name="Picture Placeholder 27">
            <a:extLst>
              <a:ext uri="{FF2B5EF4-FFF2-40B4-BE49-F238E27FC236}">
                <a16:creationId xmlns:a16="http://schemas.microsoft.com/office/drawing/2014/main" id="{744D6F29-D9C9-CFAA-775C-999A91F062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818" b="3818"/>
          <a:stretch/>
        </p:blipFill>
        <p:spPr>
          <a:xfrm>
            <a:off x="6096000" y="2828606"/>
            <a:ext cx="5221224" cy="3616866"/>
          </a:xfrm>
          <a:prstGeom prst="rect">
            <a:avLst/>
          </a:prstGeom>
        </p:spPr>
      </p:pic>
      <p:sp>
        <p:nvSpPr>
          <p:cNvPr id="3" name="Subtitle 7">
            <a:extLst>
              <a:ext uri="{FF2B5EF4-FFF2-40B4-BE49-F238E27FC236}">
                <a16:creationId xmlns:a16="http://schemas.microsoft.com/office/drawing/2014/main" id="{5763B97C-F33C-8410-F484-C4BC25EFE3A1}"/>
              </a:ext>
            </a:extLst>
          </p:cNvPr>
          <p:cNvSpPr txBox="1">
            <a:spLocks/>
          </p:cNvSpPr>
          <p:nvPr/>
        </p:nvSpPr>
        <p:spPr>
          <a:xfrm>
            <a:off x="576072" y="1424622"/>
            <a:ext cx="10771632" cy="12604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/>
              <a:t>Teamwork  -  Leadership Skills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dirty="0"/>
              <a:t>Thinking Outside the Box…  are all tested…..</a:t>
            </a:r>
          </a:p>
        </p:txBody>
      </p:sp>
    </p:spTree>
    <p:extLst>
      <p:ext uri="{BB962C8B-B14F-4D97-AF65-F5344CB8AC3E}">
        <p14:creationId xmlns:p14="http://schemas.microsoft.com/office/powerpoint/2010/main" val="2879443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FB28F-C9D7-439B-B863-44B4E851A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167" y="660780"/>
            <a:ext cx="10888549" cy="1009651"/>
          </a:xfrm>
          <a:solidFill>
            <a:srgbClr val="92D050"/>
          </a:solidFill>
          <a:effectLst>
            <a:glow rad="228600">
              <a:schemeClr val="accent1">
                <a:satMod val="175000"/>
                <a:alpha val="40000"/>
              </a:schemeClr>
            </a:glow>
            <a:softEdge rad="63500"/>
          </a:effectLst>
        </p:spPr>
        <p:txBody>
          <a:bodyPr>
            <a:noAutofit/>
          </a:bodyPr>
          <a:lstStyle/>
          <a:p>
            <a:pPr algn="ctr"/>
            <a:r>
              <a:rPr lang="en-US" sz="4000" i="1" dirty="0">
                <a:solidFill>
                  <a:schemeClr val="tx1"/>
                </a:solidFill>
                <a:latin typeface="Cavolini" panose="020B0502040204020203" pitchFamily="66" charset="0"/>
                <a:cs typeface="Cavolini" panose="020B0502040204020203" pitchFamily="66" charset="0"/>
              </a:rPr>
              <a:t>After much  “trial &amp; Error”……</a:t>
            </a:r>
          </a:p>
        </p:txBody>
      </p:sp>
      <p:pic>
        <p:nvPicPr>
          <p:cNvPr id="33" name="Picture Placeholder 32">
            <a:extLst>
              <a:ext uri="{FF2B5EF4-FFF2-40B4-BE49-F238E27FC236}">
                <a16:creationId xmlns:a16="http://schemas.microsoft.com/office/drawing/2014/main" id="{47FF5AF0-A27F-05B0-B7CE-3816A119997E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/>
          <a:srcRect t="5996" b="5996"/>
          <a:stretch/>
        </p:blipFill>
        <p:spPr>
          <a:xfrm>
            <a:off x="324091" y="2889249"/>
            <a:ext cx="5529263" cy="3649663"/>
          </a:xfrm>
        </p:spPr>
      </p:pic>
      <p:pic>
        <p:nvPicPr>
          <p:cNvPr id="29" name="Picture Placeholder 27">
            <a:extLst>
              <a:ext uri="{FF2B5EF4-FFF2-40B4-BE49-F238E27FC236}">
                <a16:creationId xmlns:a16="http://schemas.microsoft.com/office/drawing/2014/main" id="{744D6F29-D9C9-CFAA-775C-999A91F062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984" b="5984"/>
          <a:stretch/>
        </p:blipFill>
        <p:spPr>
          <a:xfrm>
            <a:off x="6096000" y="2909062"/>
            <a:ext cx="5497730" cy="3629850"/>
          </a:xfrm>
          <a:prstGeom prst="rect">
            <a:avLst/>
          </a:prstGeom>
        </p:spPr>
      </p:pic>
      <p:sp>
        <p:nvSpPr>
          <p:cNvPr id="36" name="Subtitle 7">
            <a:extLst>
              <a:ext uri="{FF2B5EF4-FFF2-40B4-BE49-F238E27FC236}">
                <a16:creationId xmlns:a16="http://schemas.microsoft.com/office/drawing/2014/main" id="{976CDC6E-923F-0549-D214-5AF57C31E9AA}"/>
              </a:ext>
            </a:extLst>
          </p:cNvPr>
          <p:cNvSpPr txBox="1">
            <a:spLocks/>
          </p:cNvSpPr>
          <p:nvPr/>
        </p:nvSpPr>
        <p:spPr>
          <a:xfrm>
            <a:off x="6480027" y="2066038"/>
            <a:ext cx="4729675" cy="654685"/>
          </a:xfrm>
          <a:prstGeom prst="rect">
            <a:avLst/>
          </a:prstGeom>
          <a:solidFill>
            <a:srgbClr val="92D050"/>
          </a:solidFill>
          <a:effectLst>
            <a:glow rad="139700">
              <a:schemeClr val="accent1">
                <a:satMod val="175000"/>
                <a:alpha val="40000"/>
              </a:schemeClr>
            </a:glow>
            <a:softEdge rad="63500"/>
          </a:effectLst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b="1" i="1" cap="all" dirty="0">
                <a:solidFill>
                  <a:schemeClr val="tx1"/>
                </a:solidFill>
                <a:latin typeface="Cavolini" panose="020B0502040204020203" pitchFamily="66" charset="0"/>
                <a:ea typeface="+mj-ea"/>
                <a:cs typeface="Cavolini" panose="020B0502040204020203" pitchFamily="66" charset="0"/>
              </a:rPr>
              <a:t>Ta…Da…..!!!</a:t>
            </a:r>
          </a:p>
        </p:txBody>
      </p:sp>
    </p:spTree>
    <p:extLst>
      <p:ext uri="{BB962C8B-B14F-4D97-AF65-F5344CB8AC3E}">
        <p14:creationId xmlns:p14="http://schemas.microsoft.com/office/powerpoint/2010/main" val="3584772686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FB28F-C9D7-439B-B863-44B4E851A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91" y="594360"/>
            <a:ext cx="11412638" cy="1343131"/>
          </a:xfrm>
          <a:solidFill>
            <a:srgbClr val="92D050"/>
          </a:solidFill>
          <a:effectLst>
            <a:glow rad="228600">
              <a:schemeClr val="accent1">
                <a:satMod val="175000"/>
                <a:alpha val="40000"/>
              </a:schemeClr>
            </a:glow>
            <a:softEdge rad="63500"/>
          </a:effectLst>
        </p:spPr>
        <p:txBody>
          <a:bodyPr>
            <a:noAutofit/>
          </a:bodyPr>
          <a:lstStyle/>
          <a:p>
            <a:pPr algn="ctr"/>
            <a:r>
              <a:rPr lang="en-US" sz="3800" i="1" dirty="0">
                <a:solidFill>
                  <a:schemeClr val="tx1"/>
                </a:solidFill>
                <a:latin typeface="Cavolini" panose="020B0502040204020203" pitchFamily="66" charset="0"/>
                <a:cs typeface="Cavolini" panose="020B0502040204020203" pitchFamily="66" charset="0"/>
              </a:rPr>
              <a:t>then, there was Recess  &amp;  dining </a:t>
            </a:r>
            <a:br>
              <a:rPr lang="en-US" sz="3800" i="1" dirty="0">
                <a:solidFill>
                  <a:schemeClr val="tx1"/>
                </a:solidFill>
                <a:latin typeface="Cavolini" panose="020B0502040204020203" pitchFamily="66" charset="0"/>
                <a:cs typeface="Cavolini" panose="020B0502040204020203" pitchFamily="66" charset="0"/>
              </a:rPr>
            </a:br>
            <a:r>
              <a:rPr lang="en-US" sz="3800" i="1" dirty="0">
                <a:solidFill>
                  <a:schemeClr val="tx1"/>
                </a:solidFill>
                <a:latin typeface="Cavolini" panose="020B0502040204020203" pitchFamily="66" charset="0"/>
                <a:cs typeface="Cavolini" panose="020B0502040204020203" pitchFamily="66" charset="0"/>
              </a:rPr>
              <a:t>@ Cattleman’s Cafe </a:t>
            </a:r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9A686A52-7630-4675-B383-8C2AD252E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A9DAA-006C-4F4B-980E-E3DF019B24E2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33" name="Picture Placeholder 32">
            <a:extLst>
              <a:ext uri="{FF2B5EF4-FFF2-40B4-BE49-F238E27FC236}">
                <a16:creationId xmlns:a16="http://schemas.microsoft.com/office/drawing/2014/main" id="{47FF5AF0-A27F-05B0-B7CE-3816A119997E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2"/>
          <a:srcRect t="5996" b="5996"/>
          <a:stretch/>
        </p:blipFill>
        <p:spPr>
          <a:xfrm>
            <a:off x="324091" y="2322089"/>
            <a:ext cx="5529263" cy="3649663"/>
          </a:xfrm>
        </p:spPr>
      </p:pic>
      <p:pic>
        <p:nvPicPr>
          <p:cNvPr id="29" name="Picture Placeholder 27">
            <a:extLst>
              <a:ext uri="{FF2B5EF4-FFF2-40B4-BE49-F238E27FC236}">
                <a16:creationId xmlns:a16="http://schemas.microsoft.com/office/drawing/2014/main" id="{744D6F29-D9C9-CFAA-775C-999A91F062C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984" b="5984"/>
          <a:stretch/>
        </p:blipFill>
        <p:spPr>
          <a:xfrm>
            <a:off x="6030410" y="2341902"/>
            <a:ext cx="5497730" cy="362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1924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GradientUnivers">
  <a:themeElements>
    <a:clrScheme name="Gradient">
      <a:dk1>
        <a:sysClr val="windowText" lastClr="000000"/>
      </a:dk1>
      <a:lt1>
        <a:sysClr val="window" lastClr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Univers" id="{605F9078-86F9-4258-A3E1-F8EFF02AE8CC}" vid="{4848699B-BB01-41E3-9EC4-3D97DFE5292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3C8E00D1-8EA3-4E42-801D-0253E1EAFC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BC329F5-30EE-4BF7-AA2A-B837B51416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919F73-B6C2-4A43-95E2-833EC48925FE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{0B3081B6-2140-445E-9628-4E67D79609CD}tf89338750_win32</Template>
  <TotalTime>586</TotalTime>
  <Words>416</Words>
  <Application>Microsoft Office PowerPoint</Application>
  <PresentationFormat>Widescreen</PresentationFormat>
  <Paragraphs>61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Cavolini</vt:lpstr>
      <vt:lpstr>Helvetica</vt:lpstr>
      <vt:lpstr>Times New Roman</vt:lpstr>
      <vt:lpstr>Univers</vt:lpstr>
      <vt:lpstr>GradientUnivers</vt:lpstr>
      <vt:lpstr>District #5680 Conference Liberal, KS October 21-23rd, 2022     Part one of three  </vt:lpstr>
      <vt:lpstr>PowerPoint Presentation</vt:lpstr>
      <vt:lpstr>Now, meet our  District Governor Ivanhoe Love Jr. – Liberal, KS </vt:lpstr>
      <vt:lpstr>District Team #5680</vt:lpstr>
      <vt:lpstr>Arriving in Liberal, KS</vt:lpstr>
      <vt:lpstr>3rd RLI District Training</vt:lpstr>
      <vt:lpstr>All Work &amp; No Play  Makes Jack….</vt:lpstr>
      <vt:lpstr>After much  “trial &amp; Error”……</vt:lpstr>
      <vt:lpstr>then, there was Recess  &amp;  dining  @ Cattleman’s Cafe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Galaxy</dc:title>
  <dc:creator>C.R. Cole</dc:creator>
  <cp:lastModifiedBy>fred heismeyer</cp:lastModifiedBy>
  <cp:revision>18</cp:revision>
  <dcterms:created xsi:type="dcterms:W3CDTF">2022-10-28T16:03:29Z</dcterms:created>
  <dcterms:modified xsi:type="dcterms:W3CDTF">2022-11-14T22:40:57Z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