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4"/>
  </p:sldMasterIdLst>
  <p:notesMasterIdLst>
    <p:notesMasterId r:id="rId9"/>
  </p:notesMasterIdLst>
  <p:sldIdLst>
    <p:sldId id="306" r:id="rId5"/>
    <p:sldId id="318" r:id="rId6"/>
    <p:sldId id="320" r:id="rId7"/>
    <p:sldId id="319"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92" userDrawn="1">
          <p15:clr>
            <a:srgbClr val="A4A3A4"/>
          </p15:clr>
        </p15:guide>
        <p15:guide id="2" pos="7056" userDrawn="1">
          <p15:clr>
            <a:srgbClr val="A4A3A4"/>
          </p15:clr>
        </p15:guide>
        <p15:guide id="3" orient="horz" pos="316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84967" autoAdjust="0"/>
  </p:normalViewPr>
  <p:slideViewPr>
    <p:cSldViewPr snapToGrid="0">
      <p:cViewPr varScale="1">
        <p:scale>
          <a:sx n="93" d="100"/>
          <a:sy n="93" d="100"/>
        </p:scale>
        <p:origin x="96" y="264"/>
      </p:cViewPr>
      <p:guideLst>
        <p:guide orient="horz" pos="1392"/>
        <p:guide pos="7056"/>
        <p:guide orient="horz" pos="3168"/>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A28068-AFBD-4979-B752-9EB6F90B1386}" type="datetimeFigureOut">
              <a:rPr lang="en-US" smtClean="0"/>
              <a:t>11/14/2022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939589-3E79-4C82-AA4A-FE78234FAA59}" type="slidenum">
              <a:rPr lang="en-US" smtClean="0"/>
              <a:t>‹#›</a:t>
            </a:fld>
            <a:endParaRPr lang="en-US" dirty="0"/>
          </a:p>
        </p:txBody>
      </p:sp>
    </p:spTree>
    <p:extLst>
      <p:ext uri="{BB962C8B-B14F-4D97-AF65-F5344CB8AC3E}">
        <p14:creationId xmlns:p14="http://schemas.microsoft.com/office/powerpoint/2010/main" val="2194968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524000" y="1122363"/>
            <a:ext cx="9144000" cy="2387600"/>
          </a:xfrm>
        </p:spPr>
        <p:txBody>
          <a:bodyPr anchor="b"/>
          <a:lstStyle>
            <a:lvl1pPr algn="l">
              <a:defRPr sz="6000" b="1" i="0" cap="all"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1524000" y="3602038"/>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11" name="Straight Connector 10">
            <a:extLst>
              <a:ext uri="{FF2B5EF4-FFF2-40B4-BE49-F238E27FC236}">
                <a16:creationId xmlns:a16="http://schemas.microsoft.com/office/drawing/2014/main" id="{D1B787A8-0D67-4B7E-9B48-86BD906AB6B5}"/>
              </a:ext>
            </a:extLst>
          </p:cNvPr>
          <p:cNvCxnSpPr>
            <a:cxnSpLocks/>
          </p:cNvCxnSpPr>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9780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A2D237-A706-4712-90CA-B04517CBBE05}"/>
              </a:ext>
            </a:extLst>
          </p:cNvPr>
          <p:cNvSpPr>
            <a:spLocks noGrp="1"/>
          </p:cNvSpPr>
          <p:nvPr>
            <p:ph type="body" idx="1"/>
          </p:nvPr>
        </p:nvSpPr>
        <p:spPr>
          <a:xfrm>
            <a:off x="1444752" y="1681163"/>
            <a:ext cx="45537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p:nvPr>
        </p:nvSpPr>
        <p:spPr>
          <a:xfrm>
            <a:off x="1444752" y="2505075"/>
            <a:ext cx="4553712"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F3D53357-616B-47F4-944B-F979FE96635D}"/>
              </a:ext>
            </a:extLst>
          </p:cNvPr>
          <p:cNvSpPr>
            <a:spLocks noGrp="1"/>
          </p:cNvSpPr>
          <p:nvPr>
            <p:ph type="body" sz="quarter" idx="3"/>
          </p:nvPr>
        </p:nvSpPr>
        <p:spPr>
          <a:xfrm>
            <a:off x="6784848" y="1681163"/>
            <a:ext cx="45537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p:nvPr>
        </p:nvSpPr>
        <p:spPr>
          <a:xfrm>
            <a:off x="6784848" y="2505075"/>
            <a:ext cx="4553712"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a:extLst>
              <a:ext uri="{FF2B5EF4-FFF2-40B4-BE49-F238E27FC236}">
                <a16:creationId xmlns:a16="http://schemas.microsoft.com/office/drawing/2014/main" id="{160F34ED-DA60-4CC2-B735-B0EC5D9FEA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2" name="Graphic 15">
            <a:extLst>
              <a:ext uri="{FF2B5EF4-FFF2-40B4-BE49-F238E27FC236}">
                <a16:creationId xmlns:a16="http://schemas.microsoft.com/office/drawing/2014/main" id="{A9475260-301F-4744-B1DA-7B00F6FB4342}"/>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
        <p:nvSpPr>
          <p:cNvPr id="14" name="Graphic 16">
            <a:extLst>
              <a:ext uri="{FF2B5EF4-FFF2-40B4-BE49-F238E27FC236}">
                <a16:creationId xmlns:a16="http://schemas.microsoft.com/office/drawing/2014/main" id="{9BBD3F4B-0836-48C5-AC68-747456D1DD50}"/>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dirty="0"/>
          </a:p>
        </p:txBody>
      </p:sp>
      <p:sp>
        <p:nvSpPr>
          <p:cNvPr id="16" name="Graphic 14">
            <a:extLst>
              <a:ext uri="{FF2B5EF4-FFF2-40B4-BE49-F238E27FC236}">
                <a16:creationId xmlns:a16="http://schemas.microsoft.com/office/drawing/2014/main" id="{9B4398D5-99F4-4F83-AA77-9B4177648CAF}"/>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Tree>
    <p:extLst>
      <p:ext uri="{BB962C8B-B14F-4D97-AF65-F5344CB8AC3E}">
        <p14:creationId xmlns:p14="http://schemas.microsoft.com/office/powerpoint/2010/main" val="937595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A2D237-A706-4712-90CA-B04517CBBE05}"/>
              </a:ext>
            </a:extLst>
          </p:cNvPr>
          <p:cNvSpPr>
            <a:spLocks noGrp="1"/>
          </p:cNvSpPr>
          <p:nvPr>
            <p:ph type="body" idx="1"/>
          </p:nvPr>
        </p:nvSpPr>
        <p:spPr>
          <a:xfrm>
            <a:off x="1444752" y="1681163"/>
            <a:ext cx="28346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p:nvPr>
        </p:nvSpPr>
        <p:spPr>
          <a:xfrm>
            <a:off x="1444752" y="2505075"/>
            <a:ext cx="28346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5" name="Text Placeholder 4">
            <a:extLst>
              <a:ext uri="{FF2B5EF4-FFF2-40B4-BE49-F238E27FC236}">
                <a16:creationId xmlns:a16="http://schemas.microsoft.com/office/drawing/2014/main" id="{F3D53357-616B-47F4-944B-F979FE96635D}"/>
              </a:ext>
            </a:extLst>
          </p:cNvPr>
          <p:cNvSpPr>
            <a:spLocks noGrp="1"/>
          </p:cNvSpPr>
          <p:nvPr>
            <p:ph type="body" sz="quarter" idx="3"/>
          </p:nvPr>
        </p:nvSpPr>
        <p:spPr>
          <a:xfrm>
            <a:off x="4983480" y="1681163"/>
            <a:ext cx="28346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p:nvPr>
        </p:nvSpPr>
        <p:spPr>
          <a:xfrm>
            <a:off x="4983480" y="2505075"/>
            <a:ext cx="28346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p:txBody>
      </p:sp>
      <p:cxnSp>
        <p:nvCxnSpPr>
          <p:cNvPr id="10" name="Straight Connector 9">
            <a:extLst>
              <a:ext uri="{FF2B5EF4-FFF2-40B4-BE49-F238E27FC236}">
                <a16:creationId xmlns:a16="http://schemas.microsoft.com/office/drawing/2014/main" id="{160F34ED-DA60-4CC2-B735-B0EC5D9FEA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2" name="Graphic 15">
            <a:extLst>
              <a:ext uri="{FF2B5EF4-FFF2-40B4-BE49-F238E27FC236}">
                <a16:creationId xmlns:a16="http://schemas.microsoft.com/office/drawing/2014/main" id="{A9475260-301F-4744-B1DA-7B00F6FB4342}"/>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
        <p:nvSpPr>
          <p:cNvPr id="14" name="Graphic 16">
            <a:extLst>
              <a:ext uri="{FF2B5EF4-FFF2-40B4-BE49-F238E27FC236}">
                <a16:creationId xmlns:a16="http://schemas.microsoft.com/office/drawing/2014/main" id="{9BBD3F4B-0836-48C5-AC68-747456D1DD50}"/>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dirty="0"/>
          </a:p>
        </p:txBody>
      </p:sp>
      <p:sp>
        <p:nvSpPr>
          <p:cNvPr id="16" name="Graphic 14">
            <a:extLst>
              <a:ext uri="{FF2B5EF4-FFF2-40B4-BE49-F238E27FC236}">
                <a16:creationId xmlns:a16="http://schemas.microsoft.com/office/drawing/2014/main" id="{9B4398D5-99F4-4F83-AA77-9B4177648CAF}"/>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
        <p:nvSpPr>
          <p:cNvPr id="15" name="Text Placeholder 4">
            <a:extLst>
              <a:ext uri="{FF2B5EF4-FFF2-40B4-BE49-F238E27FC236}">
                <a16:creationId xmlns:a16="http://schemas.microsoft.com/office/drawing/2014/main" id="{2D693B15-7265-4478-9579-62FCD5222D04}"/>
              </a:ext>
            </a:extLst>
          </p:cNvPr>
          <p:cNvSpPr>
            <a:spLocks noGrp="1"/>
          </p:cNvSpPr>
          <p:nvPr>
            <p:ph type="body" sz="quarter" idx="13"/>
          </p:nvPr>
        </p:nvSpPr>
        <p:spPr>
          <a:xfrm>
            <a:off x="8531352" y="1769269"/>
            <a:ext cx="28346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5">
            <a:extLst>
              <a:ext uri="{FF2B5EF4-FFF2-40B4-BE49-F238E27FC236}">
                <a16:creationId xmlns:a16="http://schemas.microsoft.com/office/drawing/2014/main" id="{48F9E92F-BB16-4896-A47F-6497C3D705B9}"/>
              </a:ext>
            </a:extLst>
          </p:cNvPr>
          <p:cNvSpPr>
            <a:spLocks noGrp="1"/>
          </p:cNvSpPr>
          <p:nvPr>
            <p:ph sz="quarter" idx="14"/>
          </p:nvPr>
        </p:nvSpPr>
        <p:spPr>
          <a:xfrm>
            <a:off x="8531352" y="2593181"/>
            <a:ext cx="28346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373079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hasCustomPrompt="1"/>
          </p:nvPr>
        </p:nvSpPr>
        <p:spPr>
          <a:xfrm>
            <a:off x="6391656" y="804672"/>
            <a:ext cx="4434840" cy="886968"/>
          </a:xfrm>
        </p:spPr>
        <p:txBody>
          <a:bodyPr anchor="b"/>
          <a:lstStyle>
            <a:lvl1pPr algn="l">
              <a:defRPr sz="5400" b="0" i="0" cap="none" baseline="0"/>
            </a:lvl1pPr>
          </a:lstStyle>
          <a:p>
            <a:r>
              <a:rPr lang="en-US" dirty="0"/>
              <a:t>Title</a:t>
            </a:r>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6391654" y="1801368"/>
            <a:ext cx="4434840" cy="4754880"/>
          </a:xfrm>
        </p:spPr>
        <p:txBody>
          <a:bodyPr>
            <a:normAutofit/>
          </a:bodyPr>
          <a:lstStyle>
            <a:lvl1pPr marL="0" indent="0" algn="l">
              <a:lnSpc>
                <a:spcPct val="11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a:xfrm rot="16200000">
            <a:off x="9811512" y="1591056"/>
            <a:ext cx="3547872" cy="365125"/>
          </a:xfrm>
        </p:spPr>
        <p:txBody>
          <a:bodyPr/>
          <a:lstStyle>
            <a:lvl1pPr>
              <a:defRPr>
                <a:solidFill>
                  <a:schemeClr val="accent2"/>
                </a:solidFill>
              </a:defRPr>
            </a:lvl1pPr>
          </a:lstStyle>
          <a:p>
            <a:r>
              <a:rPr lang="en-US" dirty="0"/>
              <a:t>Presentation Title</a:t>
            </a:r>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lvl1pPr>
              <a:defRPr>
                <a:solidFill>
                  <a:schemeClr val="accent2"/>
                </a:solidFill>
              </a:defRPr>
            </a:lvl1pPr>
          </a:lstStyle>
          <a:p>
            <a:fld id="{D8DA9DAA-006C-4F4B-980E-E3DF019B24E2}" type="slidenum">
              <a:rPr lang="en-US" smtClean="0"/>
              <a:pPr/>
              <a:t>‹#›</a:t>
            </a:fld>
            <a:endParaRPr lang="en-US" dirty="0"/>
          </a:p>
        </p:txBody>
      </p:sp>
      <p:cxnSp>
        <p:nvCxnSpPr>
          <p:cNvPr id="7" name="Straight Connector 6">
            <a:extLst>
              <a:ext uri="{FF2B5EF4-FFF2-40B4-BE49-F238E27FC236}">
                <a16:creationId xmlns:a16="http://schemas.microsoft.com/office/drawing/2014/main" id="{6939C974-0ED4-4915-BBF7-1FB00C18AD45}"/>
              </a:ext>
            </a:extLst>
          </p:cNvPr>
          <p:cNvCxnSpPr>
            <a:cxnSpLocks/>
          </p:cNvCxnSpPr>
          <p:nvPr userDrawn="1"/>
        </p:nvCxnSpPr>
        <p:spPr>
          <a:xfrm>
            <a:off x="11586162" y="3619272"/>
            <a:ext cx="0" cy="3238728"/>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515930B2-E36D-4D05-A6B3-CA1BF61D50CC}"/>
              </a:ext>
            </a:extLst>
          </p:cNvPr>
          <p:cNvSpPr/>
          <p:nvPr userDrawn="1"/>
        </p:nvSpPr>
        <p:spPr>
          <a:xfrm>
            <a:off x="0" y="0"/>
            <a:ext cx="5779911"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2">
            <a:extLst>
              <a:ext uri="{FF2B5EF4-FFF2-40B4-BE49-F238E27FC236}">
                <a16:creationId xmlns:a16="http://schemas.microsoft.com/office/drawing/2014/main" id="{9CEC7E0F-60E8-418B-978D-C607C82E97F7}"/>
              </a:ext>
            </a:extLst>
          </p:cNvPr>
          <p:cNvSpPr>
            <a:spLocks noGrp="1"/>
          </p:cNvSpPr>
          <p:nvPr>
            <p:ph type="pic" sz="quarter" idx="13"/>
          </p:nvPr>
        </p:nvSpPr>
        <p:spPr>
          <a:xfrm>
            <a:off x="283464" y="3108960"/>
            <a:ext cx="5221224" cy="3447288"/>
          </a:xfrm>
        </p:spPr>
        <p:txBody>
          <a:bodyPr anchor="ctr"/>
          <a:lstStyle>
            <a:lvl1pPr algn="ctr">
              <a:buNone/>
              <a:defRPr>
                <a:solidFill>
                  <a:schemeClr val="bg1"/>
                </a:solidFill>
              </a:defRPr>
            </a:lvl1pPr>
          </a:lstStyle>
          <a:p>
            <a:r>
              <a:rPr lang="en-US"/>
              <a:t>Click icon to add picture</a:t>
            </a:r>
            <a:endParaRPr lang="en-US" dirty="0"/>
          </a:p>
        </p:txBody>
      </p:sp>
      <p:sp>
        <p:nvSpPr>
          <p:cNvPr id="10" name="Picture Placeholder 12">
            <a:extLst>
              <a:ext uri="{FF2B5EF4-FFF2-40B4-BE49-F238E27FC236}">
                <a16:creationId xmlns:a16="http://schemas.microsoft.com/office/drawing/2014/main" id="{F146D6C1-343E-4F97-A565-55BBB15F4C77}"/>
              </a:ext>
            </a:extLst>
          </p:cNvPr>
          <p:cNvSpPr>
            <a:spLocks noGrp="1"/>
          </p:cNvSpPr>
          <p:nvPr>
            <p:ph type="pic" sz="quarter" idx="14"/>
          </p:nvPr>
        </p:nvSpPr>
        <p:spPr>
          <a:xfrm>
            <a:off x="283464" y="301752"/>
            <a:ext cx="2459736" cy="2505456"/>
          </a:xfrm>
        </p:spPr>
        <p:txBody>
          <a:bodyPr anchor="ctr"/>
          <a:lstStyle>
            <a:lvl1pPr algn="ctr">
              <a:buNone/>
              <a:defRPr>
                <a:solidFill>
                  <a:schemeClr val="bg1"/>
                </a:solidFill>
              </a:defRPr>
            </a:lvl1pPr>
          </a:lstStyle>
          <a:p>
            <a:r>
              <a:rPr lang="en-US"/>
              <a:t>Click icon to add picture</a:t>
            </a:r>
            <a:endParaRPr lang="en-US" dirty="0"/>
          </a:p>
        </p:txBody>
      </p:sp>
      <p:sp>
        <p:nvSpPr>
          <p:cNvPr id="11" name="Picture Placeholder 12">
            <a:extLst>
              <a:ext uri="{FF2B5EF4-FFF2-40B4-BE49-F238E27FC236}">
                <a16:creationId xmlns:a16="http://schemas.microsoft.com/office/drawing/2014/main" id="{BA123E2D-4554-47D5-B0EC-0C47EDB41626}"/>
              </a:ext>
            </a:extLst>
          </p:cNvPr>
          <p:cNvSpPr>
            <a:spLocks noGrp="1"/>
          </p:cNvSpPr>
          <p:nvPr>
            <p:ph type="pic" sz="quarter" idx="15"/>
          </p:nvPr>
        </p:nvSpPr>
        <p:spPr>
          <a:xfrm>
            <a:off x="3044952" y="301752"/>
            <a:ext cx="2459736" cy="2505456"/>
          </a:xfrm>
        </p:spPr>
        <p:txBody>
          <a:bodyPr anchor="ctr"/>
          <a:lstStyle>
            <a:lvl1pPr algn="ctr">
              <a:buNone/>
              <a:defRPr>
                <a:solidFill>
                  <a:schemeClr val="bg1"/>
                </a:solidFill>
              </a:defRPr>
            </a:lvl1pPr>
          </a:lstStyle>
          <a:p>
            <a:r>
              <a:rPr lang="en-US"/>
              <a:t>Click icon to add picture</a:t>
            </a:r>
            <a:endParaRPr lang="en-US" dirty="0"/>
          </a:p>
        </p:txBody>
      </p:sp>
    </p:spTree>
    <p:extLst>
      <p:ext uri="{BB962C8B-B14F-4D97-AF65-F5344CB8AC3E}">
        <p14:creationId xmlns:p14="http://schemas.microsoft.com/office/powerpoint/2010/main" val="12578914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Only">
    <p:bg>
      <p:bgPr>
        <a:gradFill>
          <a:gsLst>
            <a:gs pos="100000">
              <a:schemeClr val="accent4"/>
            </a:gs>
            <a:gs pos="0">
              <a:schemeClr val="accent2"/>
            </a:gs>
          </a:gsLst>
          <a:lin ang="8100000" scaled="1"/>
        </a:gradFill>
        <a:effectLst/>
      </p:bgPr>
    </p:bg>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3186EA6A-5CD5-4DF7-9C8A-EDFAF28A80D9}"/>
              </a:ext>
            </a:extLst>
          </p:cNvPr>
          <p:cNvSpPr>
            <a:spLocks noGrp="1"/>
          </p:cNvSpPr>
          <p:nvPr>
            <p:ph type="pic" sz="quarter" idx="14"/>
          </p:nvPr>
        </p:nvSpPr>
        <p:spPr>
          <a:xfrm>
            <a:off x="1777111" y="407499"/>
            <a:ext cx="1952279" cy="1952279"/>
          </a:xfrm>
          <a:custGeom>
            <a:avLst/>
            <a:gdLst>
              <a:gd name="connsiteX0" fmla="*/ 976140 w 1952279"/>
              <a:gd name="connsiteY0" fmla="*/ 0 h 1952279"/>
              <a:gd name="connsiteX1" fmla="*/ 1952279 w 1952279"/>
              <a:gd name="connsiteY1" fmla="*/ 976140 h 1952279"/>
              <a:gd name="connsiteX2" fmla="*/ 976140 w 1952279"/>
              <a:gd name="connsiteY2" fmla="*/ 1952279 h 1952279"/>
              <a:gd name="connsiteX3" fmla="*/ 0 w 1952279"/>
              <a:gd name="connsiteY3" fmla="*/ 976140 h 1952279"/>
              <a:gd name="connsiteX4" fmla="*/ 976140 w 1952279"/>
              <a:gd name="connsiteY4" fmla="*/ 0 h 1952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2279" h="1952279">
                <a:moveTo>
                  <a:pt x="976140" y="0"/>
                </a:moveTo>
                <a:cubicBezTo>
                  <a:pt x="1515247" y="0"/>
                  <a:pt x="1952279" y="437033"/>
                  <a:pt x="1952279" y="976140"/>
                </a:cubicBezTo>
                <a:cubicBezTo>
                  <a:pt x="1952279" y="1515246"/>
                  <a:pt x="1515247" y="1952279"/>
                  <a:pt x="976140" y="1952279"/>
                </a:cubicBezTo>
                <a:cubicBezTo>
                  <a:pt x="437033" y="1952279"/>
                  <a:pt x="0" y="1515246"/>
                  <a:pt x="0" y="976140"/>
                </a:cubicBezTo>
                <a:cubicBezTo>
                  <a:pt x="0" y="437033"/>
                  <a:pt x="437033" y="0"/>
                  <a:pt x="976140" y="0"/>
                </a:cubicBezTo>
                <a:close/>
              </a:path>
            </a:pathLst>
          </a:custGeom>
        </p:spPr>
        <p:txBody>
          <a:bodyPr wrap="square" anchor="ctr">
            <a:noAutofit/>
          </a:bodyPr>
          <a:lstStyle>
            <a:lvl1pPr algn="ctr">
              <a:buNone/>
              <a:defRPr sz="1800">
                <a:solidFill>
                  <a:schemeClr val="bg1"/>
                </a:solidFill>
              </a:defRPr>
            </a:lvl1pPr>
          </a:lstStyle>
          <a:p>
            <a:r>
              <a:rPr lang="en-US"/>
              <a:t>Click icon to add picture</a:t>
            </a:r>
            <a:endParaRPr lang="en-US" dirty="0"/>
          </a:p>
        </p:txBody>
      </p:sp>
      <p:sp>
        <p:nvSpPr>
          <p:cNvPr id="32" name="Picture Placeholder 31">
            <a:extLst>
              <a:ext uri="{FF2B5EF4-FFF2-40B4-BE49-F238E27FC236}">
                <a16:creationId xmlns:a16="http://schemas.microsoft.com/office/drawing/2014/main" id="{83D5117F-F235-498D-99A5-9DE2D665576C}"/>
              </a:ext>
            </a:extLst>
          </p:cNvPr>
          <p:cNvSpPr>
            <a:spLocks noGrp="1"/>
          </p:cNvSpPr>
          <p:nvPr>
            <p:ph type="pic" sz="quarter" idx="15"/>
          </p:nvPr>
        </p:nvSpPr>
        <p:spPr>
          <a:xfrm>
            <a:off x="3528345" y="1972581"/>
            <a:ext cx="2290065" cy="2273502"/>
          </a:xfrm>
          <a:custGeom>
            <a:avLst/>
            <a:gdLst>
              <a:gd name="connsiteX0" fmla="*/ 1145032 w 2290065"/>
              <a:gd name="connsiteY0" fmla="*/ 0 h 2273502"/>
              <a:gd name="connsiteX1" fmla="*/ 2290065 w 2290065"/>
              <a:gd name="connsiteY1" fmla="*/ 1145033 h 2273502"/>
              <a:gd name="connsiteX2" fmla="*/ 1375797 w 2290065"/>
              <a:gd name="connsiteY2" fmla="*/ 2266803 h 2273502"/>
              <a:gd name="connsiteX3" fmla="*/ 1331903 w 2290065"/>
              <a:gd name="connsiteY3" fmla="*/ 2273502 h 2273502"/>
              <a:gd name="connsiteX4" fmla="*/ 958162 w 2290065"/>
              <a:gd name="connsiteY4" fmla="*/ 2273502 h 2273502"/>
              <a:gd name="connsiteX5" fmla="*/ 914268 w 2290065"/>
              <a:gd name="connsiteY5" fmla="*/ 2266803 h 2273502"/>
              <a:gd name="connsiteX6" fmla="*/ 5911 w 2290065"/>
              <a:gd name="connsiteY6" fmla="*/ 1262106 h 2273502"/>
              <a:gd name="connsiteX7" fmla="*/ 0 w 2290065"/>
              <a:gd name="connsiteY7" fmla="*/ 1145053 h 2273502"/>
              <a:gd name="connsiteX8" fmla="*/ 0 w 2290065"/>
              <a:gd name="connsiteY8" fmla="*/ 1145014 h 2273502"/>
              <a:gd name="connsiteX9" fmla="*/ 5911 w 2290065"/>
              <a:gd name="connsiteY9" fmla="*/ 1027960 h 2273502"/>
              <a:gd name="connsiteX10" fmla="*/ 1145032 w 2290065"/>
              <a:gd name="connsiteY10" fmla="*/ 0 h 2273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90065" h="2273502">
                <a:moveTo>
                  <a:pt x="1145032" y="0"/>
                </a:moveTo>
                <a:cubicBezTo>
                  <a:pt x="1777417" y="0"/>
                  <a:pt x="2290065" y="512649"/>
                  <a:pt x="2290065" y="1145033"/>
                </a:cubicBezTo>
                <a:cubicBezTo>
                  <a:pt x="2290065" y="1698370"/>
                  <a:pt x="1897569" y="2160033"/>
                  <a:pt x="1375797" y="2266803"/>
                </a:cubicBezTo>
                <a:lnTo>
                  <a:pt x="1331903" y="2273502"/>
                </a:lnTo>
                <a:lnTo>
                  <a:pt x="958162" y="2273502"/>
                </a:lnTo>
                <a:lnTo>
                  <a:pt x="914268" y="2266803"/>
                </a:lnTo>
                <a:cubicBezTo>
                  <a:pt x="429765" y="2167660"/>
                  <a:pt x="56730" y="1762511"/>
                  <a:pt x="5911" y="1262106"/>
                </a:cubicBezTo>
                <a:lnTo>
                  <a:pt x="0" y="1145053"/>
                </a:lnTo>
                <a:lnTo>
                  <a:pt x="0" y="1145014"/>
                </a:lnTo>
                <a:lnTo>
                  <a:pt x="5911" y="1027960"/>
                </a:lnTo>
                <a:cubicBezTo>
                  <a:pt x="64548" y="450571"/>
                  <a:pt x="552172" y="0"/>
                  <a:pt x="1145032" y="0"/>
                </a:cubicBezTo>
                <a:close/>
              </a:path>
            </a:pathLst>
          </a:custGeom>
        </p:spPr>
        <p:txBody>
          <a:bodyPr wrap="square" anchor="ctr">
            <a:noAutofit/>
          </a:bodyPr>
          <a:lstStyle>
            <a:lvl1pPr algn="ctr">
              <a:buNone/>
              <a:defRPr sz="1800">
                <a:solidFill>
                  <a:schemeClr val="bg1"/>
                </a:solidFill>
              </a:defRPr>
            </a:lvl1pPr>
          </a:lstStyle>
          <a:p>
            <a:r>
              <a:rPr lang="en-US"/>
              <a:t>Click icon to add picture</a:t>
            </a:r>
            <a:endParaRPr lang="en-US" dirty="0"/>
          </a:p>
        </p:txBody>
      </p:sp>
      <p:sp>
        <p:nvSpPr>
          <p:cNvPr id="31" name="Picture Placeholder 30">
            <a:extLst>
              <a:ext uri="{FF2B5EF4-FFF2-40B4-BE49-F238E27FC236}">
                <a16:creationId xmlns:a16="http://schemas.microsoft.com/office/drawing/2014/main" id="{E1E0A794-F1D3-4628-B5B1-9D48AB34C3D4}"/>
              </a:ext>
            </a:extLst>
          </p:cNvPr>
          <p:cNvSpPr>
            <a:spLocks noGrp="1"/>
          </p:cNvSpPr>
          <p:nvPr>
            <p:ph type="pic" sz="quarter" idx="16"/>
          </p:nvPr>
        </p:nvSpPr>
        <p:spPr>
          <a:xfrm>
            <a:off x="5579539" y="4386312"/>
            <a:ext cx="3119293" cy="2462810"/>
          </a:xfrm>
          <a:custGeom>
            <a:avLst/>
            <a:gdLst>
              <a:gd name="connsiteX0" fmla="*/ 1559647 w 3119293"/>
              <a:gd name="connsiteY0" fmla="*/ 0 h 2462810"/>
              <a:gd name="connsiteX1" fmla="*/ 3119293 w 3119293"/>
              <a:gd name="connsiteY1" fmla="*/ 1559647 h 2462810"/>
              <a:gd name="connsiteX2" fmla="*/ 2852930 w 3119293"/>
              <a:gd name="connsiteY2" fmla="*/ 2431660 h 2462810"/>
              <a:gd name="connsiteX3" fmla="*/ 2829636 w 3119293"/>
              <a:gd name="connsiteY3" fmla="*/ 2462810 h 2462810"/>
              <a:gd name="connsiteX4" fmla="*/ 289658 w 3119293"/>
              <a:gd name="connsiteY4" fmla="*/ 2462810 h 2462810"/>
              <a:gd name="connsiteX5" fmla="*/ 266363 w 3119293"/>
              <a:gd name="connsiteY5" fmla="*/ 2431660 h 2462810"/>
              <a:gd name="connsiteX6" fmla="*/ 0 w 3119293"/>
              <a:gd name="connsiteY6" fmla="*/ 1559647 h 2462810"/>
              <a:gd name="connsiteX7" fmla="*/ 1559647 w 3119293"/>
              <a:gd name="connsiteY7" fmla="*/ 0 h 2462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9293" h="2462810">
                <a:moveTo>
                  <a:pt x="1559647" y="0"/>
                </a:moveTo>
                <a:cubicBezTo>
                  <a:pt x="2421016" y="0"/>
                  <a:pt x="3119293" y="698278"/>
                  <a:pt x="3119293" y="1559647"/>
                </a:cubicBezTo>
                <a:cubicBezTo>
                  <a:pt x="3119293" y="1882660"/>
                  <a:pt x="3021098" y="2182739"/>
                  <a:pt x="2852930" y="2431660"/>
                </a:cubicBezTo>
                <a:lnTo>
                  <a:pt x="2829636" y="2462810"/>
                </a:lnTo>
                <a:lnTo>
                  <a:pt x="289658" y="2462810"/>
                </a:lnTo>
                <a:lnTo>
                  <a:pt x="266363" y="2431660"/>
                </a:lnTo>
                <a:cubicBezTo>
                  <a:pt x="98195" y="2182739"/>
                  <a:pt x="0" y="1882660"/>
                  <a:pt x="0" y="1559647"/>
                </a:cubicBezTo>
                <a:cubicBezTo>
                  <a:pt x="0" y="698278"/>
                  <a:pt x="698278" y="0"/>
                  <a:pt x="1559647" y="0"/>
                </a:cubicBezTo>
                <a:close/>
              </a:path>
            </a:pathLst>
          </a:custGeom>
        </p:spPr>
        <p:txBody>
          <a:bodyPr wrap="square" anchor="ctr">
            <a:noAutofit/>
          </a:bodyPr>
          <a:lstStyle>
            <a:lvl1pPr algn="ctr">
              <a:buNone/>
              <a:defRPr sz="1800">
                <a:solidFill>
                  <a:schemeClr val="bg1"/>
                </a:solidFill>
              </a:defRPr>
            </a:lvl1pPr>
          </a:lstStyle>
          <a:p>
            <a:r>
              <a:rPr lang="en-US"/>
              <a:t>Click icon to add picture</a:t>
            </a:r>
            <a:endParaRPr lang="en-US" dirty="0"/>
          </a:p>
        </p:txBody>
      </p:sp>
      <p:sp>
        <p:nvSpPr>
          <p:cNvPr id="30" name="Picture Placeholder 29">
            <a:extLst>
              <a:ext uri="{FF2B5EF4-FFF2-40B4-BE49-F238E27FC236}">
                <a16:creationId xmlns:a16="http://schemas.microsoft.com/office/drawing/2014/main" id="{B8D3F45B-B631-47D3-A33C-71CEC2B3602C}"/>
              </a:ext>
            </a:extLst>
          </p:cNvPr>
          <p:cNvSpPr>
            <a:spLocks noGrp="1"/>
          </p:cNvSpPr>
          <p:nvPr>
            <p:ph type="pic" sz="quarter" idx="17"/>
          </p:nvPr>
        </p:nvSpPr>
        <p:spPr>
          <a:xfrm>
            <a:off x="1092905" y="4018982"/>
            <a:ext cx="3854161" cy="2839018"/>
          </a:xfrm>
          <a:custGeom>
            <a:avLst/>
            <a:gdLst>
              <a:gd name="connsiteX0" fmla="*/ 1927061 w 3854161"/>
              <a:gd name="connsiteY0" fmla="*/ 0 h 2839018"/>
              <a:gd name="connsiteX1" fmla="*/ 1927101 w 3854161"/>
              <a:gd name="connsiteY1" fmla="*/ 0 h 2839018"/>
              <a:gd name="connsiteX2" fmla="*/ 2124114 w 3854161"/>
              <a:gd name="connsiteY2" fmla="*/ 9948 h 2839018"/>
              <a:gd name="connsiteX3" fmla="*/ 3854161 w 3854161"/>
              <a:gd name="connsiteY3" fmla="*/ 1927080 h 2839018"/>
              <a:gd name="connsiteX4" fmla="*/ 3702722 w 3854161"/>
              <a:gd name="connsiteY4" fmla="*/ 2677187 h 2839018"/>
              <a:gd name="connsiteX5" fmla="*/ 3624763 w 3854161"/>
              <a:gd name="connsiteY5" fmla="*/ 2839018 h 2839018"/>
              <a:gd name="connsiteX6" fmla="*/ 229398 w 3854161"/>
              <a:gd name="connsiteY6" fmla="*/ 2839018 h 2839018"/>
              <a:gd name="connsiteX7" fmla="*/ 151440 w 3854161"/>
              <a:gd name="connsiteY7" fmla="*/ 2677187 h 2839018"/>
              <a:gd name="connsiteX8" fmla="*/ 0 w 3854161"/>
              <a:gd name="connsiteY8" fmla="*/ 1927080 h 2839018"/>
              <a:gd name="connsiteX9" fmla="*/ 1730048 w 3854161"/>
              <a:gd name="connsiteY9" fmla="*/ 9948 h 28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54161" h="2839018">
                <a:moveTo>
                  <a:pt x="1927061" y="0"/>
                </a:moveTo>
                <a:lnTo>
                  <a:pt x="1927101" y="0"/>
                </a:lnTo>
                <a:lnTo>
                  <a:pt x="2124114" y="9948"/>
                </a:lnTo>
                <a:cubicBezTo>
                  <a:pt x="3095856" y="108634"/>
                  <a:pt x="3854161" y="929301"/>
                  <a:pt x="3854161" y="1927080"/>
                </a:cubicBezTo>
                <a:cubicBezTo>
                  <a:pt x="3854161" y="2193154"/>
                  <a:pt x="3800237" y="2446634"/>
                  <a:pt x="3702722" y="2677187"/>
                </a:cubicBezTo>
                <a:lnTo>
                  <a:pt x="3624763" y="2839018"/>
                </a:lnTo>
                <a:lnTo>
                  <a:pt x="229398" y="2839018"/>
                </a:lnTo>
                <a:lnTo>
                  <a:pt x="151440" y="2677187"/>
                </a:lnTo>
                <a:cubicBezTo>
                  <a:pt x="53924" y="2446634"/>
                  <a:pt x="0" y="2193154"/>
                  <a:pt x="0" y="1927080"/>
                </a:cubicBezTo>
                <a:cubicBezTo>
                  <a:pt x="0" y="929301"/>
                  <a:pt x="758305" y="108634"/>
                  <a:pt x="1730048" y="9948"/>
                </a:cubicBezTo>
                <a:close/>
              </a:path>
            </a:pathLst>
          </a:custGeom>
        </p:spPr>
        <p:txBody>
          <a:bodyPr wrap="square" anchor="ctr">
            <a:noAutofit/>
          </a:bodyPr>
          <a:lstStyle>
            <a:lvl1pPr algn="ctr">
              <a:buNone/>
              <a:defRPr sz="1800">
                <a:solidFill>
                  <a:schemeClr val="bg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a:xfrm>
            <a:off x="5760720" y="585216"/>
            <a:ext cx="5276088" cy="2276856"/>
          </a:xfrm>
        </p:spPr>
        <p:txBody>
          <a:bodyPr anchor="b"/>
          <a:lstStyle>
            <a:lvl1pPr algn="r">
              <a:defRPr sz="4800" b="1" cap="all" spc="400" baseline="0">
                <a:solidFill>
                  <a:schemeClr val="bg1"/>
                </a:solidFill>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a:xfrm>
            <a:off x="658368" y="201168"/>
            <a:ext cx="2743200" cy="365125"/>
          </a:xfrm>
        </p:spPr>
        <p:txBody>
          <a:bodyPr/>
          <a:lstStyle>
            <a:lvl1pPr>
              <a:defRPr>
                <a:solidFill>
                  <a:schemeClr val="bg1"/>
                </a:solidFill>
              </a:defRPr>
            </a:lvl1pPr>
          </a:lstStyle>
          <a:p>
            <a:r>
              <a:rPr lang="en-US" dirty="0"/>
              <a:t>9/3/20XX</a:t>
            </a:r>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a:xfrm rot="16200000">
            <a:off x="-548640" y="1938528"/>
            <a:ext cx="2788920" cy="365125"/>
          </a:xfrm>
        </p:spPr>
        <p:txBody>
          <a:bodyPr/>
          <a:lstStyle>
            <a:lvl1pPr>
              <a:defRPr>
                <a:solidFill>
                  <a:schemeClr val="bg1"/>
                </a:solidFill>
              </a:defRPr>
            </a:lvl1pPr>
          </a:lstStyle>
          <a:p>
            <a:r>
              <a:rPr lang="en-US" dirty="0"/>
              <a:t>Presentation Title</a:t>
            </a:r>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a:xfrm>
            <a:off x="8610600" y="201168"/>
            <a:ext cx="2743200" cy="365125"/>
          </a:xfrm>
        </p:spPr>
        <p:txBody>
          <a:bodyPr/>
          <a:lstStyle>
            <a:lvl1pPr>
              <a:defRPr>
                <a:solidFill>
                  <a:schemeClr val="bg1"/>
                </a:solidFill>
              </a:defRPr>
            </a:lvl1pPr>
          </a:lstStyle>
          <a:p>
            <a:fld id="{D8DA9DAA-006C-4F4B-980E-E3DF019B24E2}" type="slidenum">
              <a:rPr lang="en-US" smtClean="0"/>
              <a:pPr/>
              <a:t>‹#›</a:t>
            </a:fld>
            <a:endParaRPr lang="en-US" dirty="0"/>
          </a:p>
        </p:txBody>
      </p:sp>
      <p:sp>
        <p:nvSpPr>
          <p:cNvPr id="8" name="Graphic 32">
            <a:extLst>
              <a:ext uri="{FF2B5EF4-FFF2-40B4-BE49-F238E27FC236}">
                <a16:creationId xmlns:a16="http://schemas.microsoft.com/office/drawing/2014/main" id="{846CD0EA-B0AA-4845-81A5-4ADD7C58B12F}"/>
              </a:ext>
            </a:extLst>
          </p:cNvPr>
          <p:cNvSpPr/>
          <p:nvPr userDrawn="1"/>
        </p:nvSpPr>
        <p:spPr>
          <a:xfrm>
            <a:off x="1472366" y="1859534"/>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dirty="0"/>
          </a:p>
        </p:txBody>
      </p:sp>
      <p:sp>
        <p:nvSpPr>
          <p:cNvPr id="10" name="Graphic 33">
            <a:extLst>
              <a:ext uri="{FF2B5EF4-FFF2-40B4-BE49-F238E27FC236}">
                <a16:creationId xmlns:a16="http://schemas.microsoft.com/office/drawing/2014/main" id="{0E97A0CB-7CB1-47F0-BD48-EEECBAC39CD2}"/>
              </a:ext>
            </a:extLst>
          </p:cNvPr>
          <p:cNvSpPr/>
          <p:nvPr userDrawn="1"/>
        </p:nvSpPr>
        <p:spPr>
          <a:xfrm>
            <a:off x="2014523" y="3146867"/>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dirty="0"/>
          </a:p>
        </p:txBody>
      </p:sp>
      <p:sp>
        <p:nvSpPr>
          <p:cNvPr id="12" name="Graphic 31">
            <a:extLst>
              <a:ext uri="{FF2B5EF4-FFF2-40B4-BE49-F238E27FC236}">
                <a16:creationId xmlns:a16="http://schemas.microsoft.com/office/drawing/2014/main" id="{477816C9-06CB-4BC5-B26B-6A2877BD941A}"/>
              </a:ext>
            </a:extLst>
          </p:cNvPr>
          <p:cNvSpPr/>
          <p:nvPr userDrawn="1"/>
        </p:nvSpPr>
        <p:spPr>
          <a:xfrm>
            <a:off x="5404920" y="4508295"/>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cxnSp>
        <p:nvCxnSpPr>
          <p:cNvPr id="14" name="Straight Connector 13">
            <a:extLst>
              <a:ext uri="{FF2B5EF4-FFF2-40B4-BE49-F238E27FC236}">
                <a16:creationId xmlns:a16="http://schemas.microsoft.com/office/drawing/2014/main" id="{13AE7F8D-AE68-4A83-BAB5-3A97D473CE3C}"/>
              </a:ext>
            </a:extLst>
          </p:cNvPr>
          <p:cNvCxnSpPr>
            <a:cxnSpLocks/>
          </p:cNvCxnSpPr>
          <p:nvPr userDrawn="1"/>
        </p:nvCxnSpPr>
        <p:spPr>
          <a:xfrm>
            <a:off x="856114" y="3503032"/>
            <a:ext cx="0" cy="334609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A928810C-E773-43AE-A2A1-4073955CC8DA}"/>
              </a:ext>
            </a:extLst>
          </p:cNvPr>
          <p:cNvSpPr>
            <a:spLocks noGrp="1"/>
          </p:cNvSpPr>
          <p:nvPr>
            <p:ph type="body" sz="quarter" idx="13"/>
          </p:nvPr>
        </p:nvSpPr>
        <p:spPr>
          <a:xfrm>
            <a:off x="5760720" y="3127248"/>
            <a:ext cx="5276088" cy="1124712"/>
          </a:xfrm>
        </p:spPr>
        <p:txBody>
          <a:bodyPr/>
          <a:lstStyle>
            <a:lvl1pPr marL="0" indent="0" algn="r">
              <a:buNone/>
              <a:defRPr sz="18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010451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p:txBody>
          <a:bodyPr/>
          <a:lstStyle/>
          <a:p>
            <a:r>
              <a:rPr lang="en-US" dirty="0"/>
              <a:t>9/3/20XX</a:t>
            </a:r>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p:txBody>
          <a:bodyPr/>
          <a:lstStyle/>
          <a:p>
            <a:fld id="{D8DA9DAA-006C-4F4B-980E-E3DF019B24E2}" type="slidenum">
              <a:rPr lang="en-US" smtClean="0"/>
              <a:t>‹#›</a:t>
            </a:fld>
            <a:endParaRPr lang="en-US" dirty="0"/>
          </a:p>
        </p:txBody>
      </p:sp>
      <p:cxnSp>
        <p:nvCxnSpPr>
          <p:cNvPr id="6" name="Straight Connector 5">
            <a:extLst>
              <a:ext uri="{FF2B5EF4-FFF2-40B4-BE49-F238E27FC236}">
                <a16:creationId xmlns:a16="http://schemas.microsoft.com/office/drawing/2014/main" id="{57596AF9-469C-436D-B7D2-77952EF1825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3291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FF36D6-399B-43E3-84DD-9FC5119ECCE9}"/>
              </a:ext>
            </a:extLst>
          </p:cNvPr>
          <p:cNvSpPr>
            <a:spLocks noGrp="1"/>
          </p:cNvSpPr>
          <p:nvPr>
            <p:ph type="dt" sz="half" idx="10"/>
          </p:nvPr>
        </p:nvSpPr>
        <p:spPr/>
        <p:txBody>
          <a:bodyPr/>
          <a:lstStyle/>
          <a:p>
            <a:r>
              <a:rPr lang="en-US" dirty="0"/>
              <a:t>9/3/20XX</a:t>
            </a:r>
          </a:p>
        </p:txBody>
      </p:sp>
      <p:sp>
        <p:nvSpPr>
          <p:cNvPr id="3" name="Footer Placeholder 2">
            <a:extLst>
              <a:ext uri="{FF2B5EF4-FFF2-40B4-BE49-F238E27FC236}">
                <a16:creationId xmlns:a16="http://schemas.microsoft.com/office/drawing/2014/main" id="{50234AB7-3B85-4028-A500-5A1BDBF45C56}"/>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AC1F40F0-9909-442F-BBA4-409D061ED027}"/>
              </a:ext>
            </a:extLst>
          </p:cNvPr>
          <p:cNvSpPr>
            <a:spLocks noGrp="1"/>
          </p:cNvSpPr>
          <p:nvPr>
            <p:ph type="sldNum" sz="quarter" idx="12"/>
          </p:nvPr>
        </p:nvSpPr>
        <p:spPr/>
        <p:txBody>
          <a:bodyPr/>
          <a:lstStyle/>
          <a:p>
            <a:fld id="{D8DA9DAA-006C-4F4B-980E-E3DF019B24E2}" type="slidenum">
              <a:rPr lang="en-US" smtClean="0"/>
              <a:t>‹#›</a:t>
            </a:fld>
            <a:endParaRPr lang="en-US" dirty="0"/>
          </a:p>
        </p:txBody>
      </p:sp>
      <p:cxnSp>
        <p:nvCxnSpPr>
          <p:cNvPr id="5" name="Straight Connector 4">
            <a:extLst>
              <a:ext uri="{FF2B5EF4-FFF2-40B4-BE49-F238E27FC236}">
                <a16:creationId xmlns:a16="http://schemas.microsoft.com/office/drawing/2014/main" id="{353C1207-D1C8-49E3-8837-E2B89D366FA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08676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0F214-646F-4D81-AD12-65628EC987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F71768-C3FA-49EF-99EF-06E6C3B284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2DA6F24-ED6C-4D12-A9D6-EE37FBD686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E6AACE-FAFB-4934-8E3C-AB5B216353D8}"/>
              </a:ext>
            </a:extLst>
          </p:cNvPr>
          <p:cNvSpPr>
            <a:spLocks noGrp="1"/>
          </p:cNvSpPr>
          <p:nvPr>
            <p:ph type="dt" sz="half" idx="10"/>
          </p:nvPr>
        </p:nvSpPr>
        <p:spPr/>
        <p:txBody>
          <a:bodyPr/>
          <a:lstStyle/>
          <a:p>
            <a:r>
              <a:rPr lang="en-US" dirty="0"/>
              <a:t>9/3/20XX</a:t>
            </a:r>
          </a:p>
        </p:txBody>
      </p:sp>
      <p:sp>
        <p:nvSpPr>
          <p:cNvPr id="6" name="Footer Placeholder 5">
            <a:extLst>
              <a:ext uri="{FF2B5EF4-FFF2-40B4-BE49-F238E27FC236}">
                <a16:creationId xmlns:a16="http://schemas.microsoft.com/office/drawing/2014/main" id="{181533EA-D0F8-4C79-8721-F190DE2D2DC0}"/>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A059BAC9-F101-4394-BBA4-3D21A3497126}"/>
              </a:ext>
            </a:extLst>
          </p:cNvPr>
          <p:cNvSpPr>
            <a:spLocks noGrp="1"/>
          </p:cNvSpPr>
          <p:nvPr>
            <p:ph type="sldNum" sz="quarter" idx="12"/>
          </p:nvPr>
        </p:nvSpPr>
        <p:spPr/>
        <p:txBody>
          <a:bodyPr/>
          <a:lstStyle/>
          <a:p>
            <a:fld id="{D8DA9DAA-006C-4F4B-980E-E3DF019B24E2}" type="slidenum">
              <a:rPr lang="en-US" smtClean="0"/>
              <a:t>‹#›</a:t>
            </a:fld>
            <a:endParaRPr lang="en-US" dirty="0"/>
          </a:p>
        </p:txBody>
      </p:sp>
      <p:cxnSp>
        <p:nvCxnSpPr>
          <p:cNvPr id="8" name="Straight Connector 7">
            <a:extLst>
              <a:ext uri="{FF2B5EF4-FFF2-40B4-BE49-F238E27FC236}">
                <a16:creationId xmlns:a16="http://schemas.microsoft.com/office/drawing/2014/main" id="{0F3A79C9-7EDC-44F6-AC48-5DD98A7695AD}"/>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68059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CB71F-B6C2-4866-BC97-304F78816E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55ED73B-8413-478D-80D7-B78B69763B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91BDF226-1B94-4D2D-98B3-7B932FB17D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0C4E9A-CA29-4CCD-ACFA-B29F80FBA163}"/>
              </a:ext>
            </a:extLst>
          </p:cNvPr>
          <p:cNvSpPr>
            <a:spLocks noGrp="1"/>
          </p:cNvSpPr>
          <p:nvPr>
            <p:ph type="dt" sz="half" idx="10"/>
          </p:nvPr>
        </p:nvSpPr>
        <p:spPr/>
        <p:txBody>
          <a:bodyPr/>
          <a:lstStyle/>
          <a:p>
            <a:r>
              <a:rPr lang="en-US" dirty="0"/>
              <a:t>9/3/20XX</a:t>
            </a:r>
          </a:p>
        </p:txBody>
      </p:sp>
      <p:sp>
        <p:nvSpPr>
          <p:cNvPr id="6" name="Footer Placeholder 5">
            <a:extLst>
              <a:ext uri="{FF2B5EF4-FFF2-40B4-BE49-F238E27FC236}">
                <a16:creationId xmlns:a16="http://schemas.microsoft.com/office/drawing/2014/main" id="{71A5B7BE-3F1B-4FF3-B1D7-6E39B99D07BD}"/>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142F18F1-E27E-470E-AE13-4755DEE63A32}"/>
              </a:ext>
            </a:extLst>
          </p:cNvPr>
          <p:cNvSpPr>
            <a:spLocks noGrp="1"/>
          </p:cNvSpPr>
          <p:nvPr>
            <p:ph type="sldNum" sz="quarter" idx="12"/>
          </p:nvPr>
        </p:nvSpPr>
        <p:spPr/>
        <p:txBody>
          <a:bodyPr/>
          <a:lstStyle/>
          <a:p>
            <a:fld id="{D8DA9DAA-006C-4F4B-980E-E3DF019B24E2}" type="slidenum">
              <a:rPr lang="en-US" smtClean="0"/>
              <a:t>‹#›</a:t>
            </a:fld>
            <a:endParaRPr lang="en-US" dirty="0"/>
          </a:p>
        </p:txBody>
      </p:sp>
      <p:cxnSp>
        <p:nvCxnSpPr>
          <p:cNvPr id="8" name="Straight Connector 7">
            <a:extLst>
              <a:ext uri="{FF2B5EF4-FFF2-40B4-BE49-F238E27FC236}">
                <a16:creationId xmlns:a16="http://schemas.microsoft.com/office/drawing/2014/main" id="{00F08750-B7F2-4119-B151-68DE774813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0775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2 Slide">
    <p:bg>
      <p:bgPr>
        <a:gradFill>
          <a:gsLst>
            <a:gs pos="100000">
              <a:schemeClr val="accent4"/>
            </a:gs>
            <a:gs pos="0">
              <a:schemeClr val="accent2"/>
            </a:gs>
          </a:gsLst>
          <a:lin ang="27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298448" y="594360"/>
            <a:ext cx="6272784" cy="2843784"/>
          </a:xfrm>
        </p:spPr>
        <p:txBody>
          <a:bodyPr anchor="b"/>
          <a:lstStyle>
            <a:lvl1pPr algn="l">
              <a:defRPr sz="5400" b="1" i="0" cap="all" baseline="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5641848" y="4700016"/>
            <a:ext cx="5093208" cy="1197864"/>
          </a:xfrm>
        </p:spPr>
        <p:txBody>
          <a:bodyPr>
            <a:normAutofit/>
          </a:bodyPr>
          <a:lstStyle>
            <a:lvl1pPr marL="0" indent="0" algn="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9" name="Straight Connector 8">
            <a:extLst>
              <a:ext uri="{FF2B5EF4-FFF2-40B4-BE49-F238E27FC236}">
                <a16:creationId xmlns:a16="http://schemas.microsoft.com/office/drawing/2014/main" id="{8E825845-66DD-4B77-A729-CD97D156FE6C}"/>
              </a:ext>
            </a:extLst>
          </p:cNvPr>
          <p:cNvCxnSpPr>
            <a:cxnSpLocks/>
          </p:cNvCxnSpPr>
          <p:nvPr userDrawn="1"/>
        </p:nvCxnSpPr>
        <p:spPr>
          <a:xfrm>
            <a:off x="1301262" y="3496322"/>
            <a:ext cx="0" cy="33528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9" name="Graphic 12">
            <a:extLst>
              <a:ext uri="{FF2B5EF4-FFF2-40B4-BE49-F238E27FC236}">
                <a16:creationId xmlns:a16="http://schemas.microsoft.com/office/drawing/2014/main" id="{818B4386-1FCF-4ACE-BE25-AF9CC5E2256F}"/>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21" name="Graphic 13">
            <a:extLst>
              <a:ext uri="{FF2B5EF4-FFF2-40B4-BE49-F238E27FC236}">
                <a16:creationId xmlns:a16="http://schemas.microsoft.com/office/drawing/2014/main" id="{19319560-50ED-4963-A2CF-74663239D426}"/>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dirty="0"/>
          </a:p>
        </p:txBody>
      </p:sp>
      <p:sp>
        <p:nvSpPr>
          <p:cNvPr id="23" name="Graphic 15">
            <a:extLst>
              <a:ext uri="{FF2B5EF4-FFF2-40B4-BE49-F238E27FC236}">
                <a16:creationId xmlns:a16="http://schemas.microsoft.com/office/drawing/2014/main" id="{E5ABBDAD-943D-48F3-9C80-B29C48966C79}"/>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dirty="0"/>
          </a:p>
        </p:txBody>
      </p:sp>
    </p:spTree>
    <p:extLst>
      <p:ext uri="{BB962C8B-B14F-4D97-AF65-F5344CB8AC3E}">
        <p14:creationId xmlns:p14="http://schemas.microsoft.com/office/powerpoint/2010/main" val="2137906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Only">
    <p:bg>
      <p:bgPr>
        <a:gradFill>
          <a:gsLst>
            <a:gs pos="100000">
              <a:schemeClr val="accent4"/>
            </a:gs>
            <a:gs pos="0">
              <a:schemeClr val="accent2"/>
            </a:gs>
          </a:gsLst>
          <a:lin ang="8100000" scaled="1"/>
        </a:gradFill>
        <a:effectLst/>
      </p:bgPr>
    </p:bg>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34120D15-E48C-4FBE-BB95-24DB36D9F458}"/>
              </a:ext>
            </a:extLst>
          </p:cNvPr>
          <p:cNvSpPr>
            <a:spLocks noGrp="1"/>
          </p:cNvSpPr>
          <p:nvPr>
            <p:ph type="pic" sz="quarter" idx="14"/>
          </p:nvPr>
        </p:nvSpPr>
        <p:spPr>
          <a:xfrm>
            <a:off x="1366432" y="2530058"/>
            <a:ext cx="3707972" cy="3707971"/>
          </a:xfrm>
          <a:custGeom>
            <a:avLst/>
            <a:gdLst>
              <a:gd name="connsiteX0" fmla="*/ 1853986 w 3707972"/>
              <a:gd name="connsiteY0" fmla="*/ 0 h 3707971"/>
              <a:gd name="connsiteX1" fmla="*/ 3707972 w 3707972"/>
              <a:gd name="connsiteY1" fmla="*/ 1853986 h 3707971"/>
              <a:gd name="connsiteX2" fmla="*/ 2043545 w 3707972"/>
              <a:gd name="connsiteY2" fmla="*/ 3698400 h 3707971"/>
              <a:gd name="connsiteX3" fmla="*/ 1854006 w 3707972"/>
              <a:gd name="connsiteY3" fmla="*/ 3707971 h 3707971"/>
              <a:gd name="connsiteX4" fmla="*/ 1853966 w 3707972"/>
              <a:gd name="connsiteY4" fmla="*/ 3707971 h 3707971"/>
              <a:gd name="connsiteX5" fmla="*/ 1664427 w 3707972"/>
              <a:gd name="connsiteY5" fmla="*/ 3698400 h 3707971"/>
              <a:gd name="connsiteX6" fmla="*/ 0 w 3707972"/>
              <a:gd name="connsiteY6" fmla="*/ 1853986 h 3707971"/>
              <a:gd name="connsiteX7" fmla="*/ 1853986 w 3707972"/>
              <a:gd name="connsiteY7" fmla="*/ 0 h 3707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07972" h="3707971">
                <a:moveTo>
                  <a:pt x="1853986" y="0"/>
                </a:moveTo>
                <a:cubicBezTo>
                  <a:pt x="2877914" y="0"/>
                  <a:pt x="3707972" y="830058"/>
                  <a:pt x="3707972" y="1853986"/>
                </a:cubicBezTo>
                <a:cubicBezTo>
                  <a:pt x="3707972" y="2813919"/>
                  <a:pt x="2978429" y="3603458"/>
                  <a:pt x="2043545" y="3698400"/>
                </a:cubicBezTo>
                <a:lnTo>
                  <a:pt x="1854006" y="3707971"/>
                </a:lnTo>
                <a:lnTo>
                  <a:pt x="1853966" y="3707971"/>
                </a:lnTo>
                <a:lnTo>
                  <a:pt x="1664427" y="3698400"/>
                </a:lnTo>
                <a:cubicBezTo>
                  <a:pt x="729543" y="3603458"/>
                  <a:pt x="0" y="2813919"/>
                  <a:pt x="0" y="1853986"/>
                </a:cubicBezTo>
                <a:cubicBezTo>
                  <a:pt x="0" y="830058"/>
                  <a:pt x="830058" y="0"/>
                  <a:pt x="1853986" y="0"/>
                </a:cubicBezTo>
                <a:close/>
              </a:path>
            </a:pathLst>
          </a:custGeom>
        </p:spPr>
        <p:txBody>
          <a:bodyPr wrap="square" anchor="ctr">
            <a:noAutofit/>
          </a:bodyPr>
          <a:lstStyle>
            <a:lvl1pPr algn="ctr">
              <a:buNone/>
              <a:defRPr sz="1600" b="1">
                <a:solidFill>
                  <a:schemeClr val="bg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E969F227-D21C-48B3-828A-6BFA9585E82F}"/>
              </a:ext>
            </a:extLst>
          </p:cNvPr>
          <p:cNvSpPr>
            <a:spLocks noGrp="1"/>
          </p:cNvSpPr>
          <p:nvPr>
            <p:ph type="title" hasCustomPrompt="1"/>
          </p:nvPr>
        </p:nvSpPr>
        <p:spPr>
          <a:xfrm>
            <a:off x="5202936" y="585216"/>
            <a:ext cx="5833872" cy="2276856"/>
          </a:xfrm>
        </p:spPr>
        <p:txBody>
          <a:bodyPr anchor="b"/>
          <a:lstStyle>
            <a:lvl1pPr algn="r">
              <a:defRPr sz="6000" b="1" cap="all" spc="400" baseline="0">
                <a:solidFill>
                  <a:schemeClr val="bg1"/>
                </a:solidFill>
              </a:defRPr>
            </a:lvl1pPr>
          </a:lstStyle>
          <a:p>
            <a:r>
              <a:rPr lang="en-US" dirty="0"/>
              <a:t>Title</a:t>
            </a:r>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a:xfrm>
            <a:off x="658368" y="201168"/>
            <a:ext cx="2743200" cy="365125"/>
          </a:xfrm>
        </p:spPr>
        <p:txBody>
          <a:bodyPr/>
          <a:lstStyle>
            <a:lvl1pPr>
              <a:defRPr>
                <a:solidFill>
                  <a:schemeClr val="bg1"/>
                </a:solidFill>
              </a:defRPr>
            </a:lvl1pPr>
          </a:lstStyle>
          <a:p>
            <a:r>
              <a:rPr lang="en-US" dirty="0"/>
              <a:t>9/3/20XX</a:t>
            </a:r>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a:xfrm rot="16200000">
            <a:off x="-548640" y="1938528"/>
            <a:ext cx="2788920" cy="365125"/>
          </a:xfrm>
        </p:spPr>
        <p:txBody>
          <a:bodyPr/>
          <a:lstStyle>
            <a:lvl1pPr>
              <a:defRPr>
                <a:solidFill>
                  <a:schemeClr val="bg1"/>
                </a:solidFill>
              </a:defRPr>
            </a:lvl1pPr>
          </a:lstStyle>
          <a:p>
            <a:r>
              <a:rPr lang="en-US" dirty="0"/>
              <a:t>Presentation Title</a:t>
            </a:r>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a:xfrm>
            <a:off x="8610600" y="201168"/>
            <a:ext cx="2743200" cy="365125"/>
          </a:xfrm>
        </p:spPr>
        <p:txBody>
          <a:bodyPr/>
          <a:lstStyle>
            <a:lvl1pPr>
              <a:defRPr>
                <a:solidFill>
                  <a:schemeClr val="bg1"/>
                </a:solidFill>
              </a:defRPr>
            </a:lvl1pPr>
          </a:lstStyle>
          <a:p>
            <a:fld id="{D8DA9DAA-006C-4F4B-980E-E3DF019B24E2}" type="slidenum">
              <a:rPr lang="en-US" smtClean="0"/>
              <a:pPr/>
              <a:t>‹#›</a:t>
            </a:fld>
            <a:endParaRPr lang="en-US" dirty="0"/>
          </a:p>
        </p:txBody>
      </p:sp>
      <p:cxnSp>
        <p:nvCxnSpPr>
          <p:cNvPr id="14" name="Straight Connector 13">
            <a:extLst>
              <a:ext uri="{FF2B5EF4-FFF2-40B4-BE49-F238E27FC236}">
                <a16:creationId xmlns:a16="http://schemas.microsoft.com/office/drawing/2014/main" id="{13AE7F8D-AE68-4A83-BAB5-3A97D473CE3C}"/>
              </a:ext>
            </a:extLst>
          </p:cNvPr>
          <p:cNvCxnSpPr>
            <a:cxnSpLocks/>
          </p:cNvCxnSpPr>
          <p:nvPr userDrawn="1"/>
        </p:nvCxnSpPr>
        <p:spPr>
          <a:xfrm>
            <a:off x="856114" y="3503032"/>
            <a:ext cx="0" cy="334609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A928810C-E773-43AE-A2A1-4073955CC8DA}"/>
              </a:ext>
            </a:extLst>
          </p:cNvPr>
          <p:cNvSpPr>
            <a:spLocks noGrp="1"/>
          </p:cNvSpPr>
          <p:nvPr>
            <p:ph type="body" sz="quarter" idx="13"/>
          </p:nvPr>
        </p:nvSpPr>
        <p:spPr>
          <a:xfrm>
            <a:off x="5202936" y="3127248"/>
            <a:ext cx="5833872" cy="3118104"/>
          </a:xfrm>
        </p:spPr>
        <p:txBody>
          <a:bodyPr/>
          <a:lstStyle>
            <a:lvl1pPr marL="0" indent="0" algn="r">
              <a:buNone/>
              <a:defRPr sz="1800">
                <a:solidFill>
                  <a:schemeClr val="bg1"/>
                </a:solidFill>
              </a:defRPr>
            </a:lvl1pPr>
          </a:lstStyle>
          <a:p>
            <a:pPr lvl="0"/>
            <a:r>
              <a:rPr lang="en-US"/>
              <a:t>Click to edit Master text styles</a:t>
            </a:r>
          </a:p>
        </p:txBody>
      </p:sp>
      <p:sp>
        <p:nvSpPr>
          <p:cNvPr id="11" name="Graphic 12">
            <a:extLst>
              <a:ext uri="{FF2B5EF4-FFF2-40B4-BE49-F238E27FC236}">
                <a16:creationId xmlns:a16="http://schemas.microsoft.com/office/drawing/2014/main" id="{EA1B6985-3E5A-40F4-9268-D4AB3BBF8C91}"/>
              </a:ext>
            </a:extLst>
          </p:cNvPr>
          <p:cNvSpPr/>
          <p:nvPr userDrawn="1"/>
        </p:nvSpPr>
        <p:spPr>
          <a:xfrm>
            <a:off x="4745394" y="276027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13" name="Graphic 13">
            <a:extLst>
              <a:ext uri="{FF2B5EF4-FFF2-40B4-BE49-F238E27FC236}">
                <a16:creationId xmlns:a16="http://schemas.microsoft.com/office/drawing/2014/main" id="{338BC906-9D03-4280-85E8-21A81BC21D73}"/>
              </a:ext>
            </a:extLst>
          </p:cNvPr>
          <p:cNvSpPr/>
          <p:nvPr userDrawn="1"/>
        </p:nvSpPr>
        <p:spPr>
          <a:xfrm>
            <a:off x="4386614" y="253098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dirty="0"/>
          </a:p>
        </p:txBody>
      </p:sp>
      <p:sp>
        <p:nvSpPr>
          <p:cNvPr id="17" name="Graphic 15">
            <a:extLst>
              <a:ext uri="{FF2B5EF4-FFF2-40B4-BE49-F238E27FC236}">
                <a16:creationId xmlns:a16="http://schemas.microsoft.com/office/drawing/2014/main" id="{C5C06D53-C9F6-47E8-BFE1-B8193A1AED8B}"/>
              </a:ext>
            </a:extLst>
          </p:cNvPr>
          <p:cNvSpPr/>
          <p:nvPr userDrawn="1"/>
        </p:nvSpPr>
        <p:spPr>
          <a:xfrm>
            <a:off x="1669987" y="6031572"/>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dirty="0"/>
          </a:p>
        </p:txBody>
      </p:sp>
    </p:spTree>
    <p:extLst>
      <p:ext uri="{BB962C8B-B14F-4D97-AF65-F5344CB8AC3E}">
        <p14:creationId xmlns:p14="http://schemas.microsoft.com/office/powerpoint/2010/main" val="2490768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E62FC6D8-DD87-4B93-8491-43C84EE63FE2}"/>
              </a:ext>
            </a:extLst>
          </p:cNvPr>
          <p:cNvSpPr>
            <a:spLocks noGrp="1"/>
          </p:cNvSpPr>
          <p:nvPr>
            <p:ph type="pic" sz="quarter" idx="13"/>
          </p:nvPr>
        </p:nvSpPr>
        <p:spPr>
          <a:xfrm>
            <a:off x="7451965" y="1665520"/>
            <a:ext cx="4266960" cy="4266968"/>
          </a:xfrm>
          <a:custGeom>
            <a:avLst/>
            <a:gdLst>
              <a:gd name="connsiteX0" fmla="*/ 2133823 w 4266960"/>
              <a:gd name="connsiteY0" fmla="*/ 0 h 4266968"/>
              <a:gd name="connsiteX1" fmla="*/ 4256628 w 4266960"/>
              <a:gd name="connsiteY1" fmla="*/ 1915652 h 4266968"/>
              <a:gd name="connsiteX2" fmla="*/ 4266960 w 4266960"/>
              <a:gd name="connsiteY2" fmla="*/ 2120258 h 4266968"/>
              <a:gd name="connsiteX3" fmla="*/ 4266960 w 4266960"/>
              <a:gd name="connsiteY3" fmla="*/ 2147389 h 4266968"/>
              <a:gd name="connsiteX4" fmla="*/ 4256628 w 4266960"/>
              <a:gd name="connsiteY4" fmla="*/ 2351994 h 4266968"/>
              <a:gd name="connsiteX5" fmla="*/ 2351994 w 4266960"/>
              <a:gd name="connsiteY5" fmla="*/ 4256629 h 4266968"/>
              <a:gd name="connsiteX6" fmla="*/ 2147230 w 4266960"/>
              <a:gd name="connsiteY6" fmla="*/ 4266968 h 4266968"/>
              <a:gd name="connsiteX7" fmla="*/ 2120416 w 4266960"/>
              <a:gd name="connsiteY7" fmla="*/ 4266968 h 4266968"/>
              <a:gd name="connsiteX8" fmla="*/ 1915652 w 4266960"/>
              <a:gd name="connsiteY8" fmla="*/ 4256629 h 4266968"/>
              <a:gd name="connsiteX9" fmla="*/ 0 w 4266960"/>
              <a:gd name="connsiteY9" fmla="*/ 2133823 h 4266968"/>
              <a:gd name="connsiteX10" fmla="*/ 2133823 w 4266960"/>
              <a:gd name="connsiteY10" fmla="*/ 0 h 42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6960" h="4266968">
                <a:moveTo>
                  <a:pt x="2133823" y="0"/>
                </a:moveTo>
                <a:cubicBezTo>
                  <a:pt x="3238644" y="0"/>
                  <a:pt x="4147355" y="839660"/>
                  <a:pt x="4256628" y="1915652"/>
                </a:cubicBezTo>
                <a:lnTo>
                  <a:pt x="4266960" y="2120258"/>
                </a:lnTo>
                <a:lnTo>
                  <a:pt x="4266960" y="2147389"/>
                </a:lnTo>
                <a:lnTo>
                  <a:pt x="4256628" y="2351994"/>
                </a:lnTo>
                <a:cubicBezTo>
                  <a:pt x="4154640" y="3356254"/>
                  <a:pt x="3356253" y="4154640"/>
                  <a:pt x="2351994" y="4256629"/>
                </a:cubicBezTo>
                <a:lnTo>
                  <a:pt x="2147230" y="4266968"/>
                </a:lnTo>
                <a:lnTo>
                  <a:pt x="2120416" y="4266968"/>
                </a:lnTo>
                <a:lnTo>
                  <a:pt x="1915652" y="4256629"/>
                </a:lnTo>
                <a:cubicBezTo>
                  <a:pt x="839660" y="4147356"/>
                  <a:pt x="0" y="3238645"/>
                  <a:pt x="0" y="2133823"/>
                </a:cubicBezTo>
                <a:cubicBezTo>
                  <a:pt x="0" y="955346"/>
                  <a:pt x="955346" y="0"/>
                  <a:pt x="2133823" y="0"/>
                </a:cubicBezTo>
                <a:close/>
              </a:path>
            </a:pathLst>
          </a:custGeom>
        </p:spPr>
        <p:txBody>
          <a:bodyPr wrap="square" anchor="ctr">
            <a:noAutofit/>
          </a:bodyPr>
          <a:lstStyle>
            <a:lvl1pPr algn="ct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9696CF8C-1EA0-4E47-AC60-CAC3B80A3C5D}"/>
              </a:ext>
            </a:extLst>
          </p:cNvPr>
          <p:cNvSpPr>
            <a:spLocks noGrp="1"/>
          </p:cNvSpPr>
          <p:nvPr>
            <p:ph type="title"/>
          </p:nvPr>
        </p:nvSpPr>
        <p:spPr>
          <a:xfrm>
            <a:off x="804672" y="1335024"/>
            <a:ext cx="6190488" cy="1179576"/>
          </a:xfrm>
        </p:spPr>
        <p:txBody>
          <a:bodyPr lIns="91440" tIns="45720" rIns="91440" bIns="45720" anchor="b"/>
          <a:lstStyle>
            <a:lvl1pPr>
              <a:defRPr sz="5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a:xfrm>
            <a:off x="850392" y="2825496"/>
            <a:ext cx="6190488" cy="3346704"/>
          </a:xfrm>
        </p:spPr>
        <p:txBody>
          <a:bodyPr/>
          <a:lstStyle>
            <a:lvl1pPr marL="0" indent="0">
              <a:lnSpc>
                <a:spcPct val="110000"/>
              </a:lnSpc>
              <a:buNone/>
              <a:defRPr sz="2000"/>
            </a:lvl1pPr>
            <a:lvl2pPr marL="228600">
              <a:defRPr sz="1800"/>
            </a:lvl2pPr>
            <a:lvl3pPr marL="457200">
              <a:defRPr sz="1600"/>
            </a:lvl3pPr>
            <a:lvl4pPr marL="685800">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D097BB2D-4E2C-4490-A2A3-4B68BCC5D2F9}"/>
              </a:ext>
            </a:extLst>
          </p:cNvPr>
          <p:cNvSpPr>
            <a:spLocks noGrp="1"/>
          </p:cNvSpPr>
          <p:nvPr>
            <p:ph type="dt" sz="half" idx="10"/>
          </p:nvPr>
        </p:nvSpPr>
        <p:spPr/>
        <p:txBody>
          <a:bodyPr/>
          <a:lstStyle>
            <a:lvl1pPr>
              <a:defRPr>
                <a:solidFill>
                  <a:schemeClr val="accent2"/>
                </a:solidFill>
              </a:defRPr>
            </a:lvl1pPr>
          </a:lstStyle>
          <a:p>
            <a:r>
              <a:rPr lang="en-US" dirty="0"/>
              <a:t>9/3/20XX</a:t>
            </a:r>
          </a:p>
        </p:txBody>
      </p:sp>
      <p:sp>
        <p:nvSpPr>
          <p:cNvPr id="5" name="Footer Placeholder 4">
            <a:extLst>
              <a:ext uri="{FF2B5EF4-FFF2-40B4-BE49-F238E27FC236}">
                <a16:creationId xmlns:a16="http://schemas.microsoft.com/office/drawing/2014/main" id="{6140F15D-DD72-46D5-BF0F-F5064710700E}"/>
              </a:ext>
            </a:extLst>
          </p:cNvPr>
          <p:cNvSpPr>
            <a:spLocks noGrp="1"/>
          </p:cNvSpPr>
          <p:nvPr>
            <p:ph type="ftr" sz="quarter" idx="11"/>
          </p:nvPr>
        </p:nvSpPr>
        <p:spPr>
          <a:xfrm>
            <a:off x="7964424" y="621792"/>
            <a:ext cx="4114800" cy="365125"/>
          </a:xfrm>
        </p:spPr>
        <p:txBody>
          <a:bodyPr/>
          <a:lstStyle>
            <a:lvl1pPr>
              <a:defRPr baseline="0">
                <a:solidFill>
                  <a:schemeClr val="accent2"/>
                </a:solidFill>
              </a:defRPr>
            </a:lvl1pPr>
          </a:lstStyle>
          <a:p>
            <a:r>
              <a:rPr lang="en-US" dirty="0"/>
              <a:t>Presentation Title</a:t>
            </a:r>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lvl1pPr>
              <a:defRPr>
                <a:solidFill>
                  <a:schemeClr val="accent2"/>
                </a:solidFill>
              </a:defRPr>
            </a:lvl1pPr>
          </a:lstStyle>
          <a:p>
            <a:fld id="{D8DA9DAA-006C-4F4B-980E-E3DF019B24E2}" type="slidenum">
              <a:rPr lang="en-US" smtClean="0"/>
              <a:pPr/>
              <a:t>‹#›</a:t>
            </a:fld>
            <a:endParaRPr lang="en-US" dirty="0"/>
          </a:p>
        </p:txBody>
      </p:sp>
      <p:cxnSp>
        <p:nvCxnSpPr>
          <p:cNvPr id="9" name="Straight Connector 8">
            <a:extLst>
              <a:ext uri="{FF2B5EF4-FFF2-40B4-BE49-F238E27FC236}">
                <a16:creationId xmlns:a16="http://schemas.microsoft.com/office/drawing/2014/main" id="{FA8B3D0E-ED3F-46FA-AE79-5FEFDE9168E3}"/>
              </a:ext>
            </a:extLst>
          </p:cNvPr>
          <p:cNvCxnSpPr>
            <a:cxnSpLocks/>
          </p:cNvCxnSpPr>
          <p:nvPr userDrawn="1"/>
        </p:nvCxnSpPr>
        <p:spPr>
          <a:xfrm>
            <a:off x="0" y="806470"/>
            <a:ext cx="7903723" cy="0"/>
          </a:xfrm>
          <a:prstGeom prst="line">
            <a:avLst/>
          </a:prstGeom>
          <a:ln w="25400" cap="sq">
            <a:gradFill flip="none" rotWithShape="1">
              <a:gsLst>
                <a:gs pos="0">
                  <a:schemeClr val="accent2"/>
                </a:gs>
                <a:gs pos="100000">
                  <a:schemeClr val="accent4"/>
                </a:gs>
              </a:gsLst>
              <a:lin ang="10800000" scaled="1"/>
              <a:tileRect/>
            </a:gradFill>
            <a:bevel/>
          </a:ln>
        </p:spPr>
        <p:style>
          <a:lnRef idx="1">
            <a:schemeClr val="accent1"/>
          </a:lnRef>
          <a:fillRef idx="0">
            <a:schemeClr val="accent1"/>
          </a:fillRef>
          <a:effectRef idx="0">
            <a:schemeClr val="accent1"/>
          </a:effectRef>
          <a:fontRef idx="minor">
            <a:schemeClr val="tx1"/>
          </a:fontRef>
        </p:style>
      </p:cxnSp>
      <p:sp>
        <p:nvSpPr>
          <p:cNvPr id="17" name="Graphic 10">
            <a:extLst>
              <a:ext uri="{FF2B5EF4-FFF2-40B4-BE49-F238E27FC236}">
                <a16:creationId xmlns:a16="http://schemas.microsoft.com/office/drawing/2014/main" id="{AAD06B87-D9B2-4F94-B734-A8F039A2033F}"/>
              </a:ext>
            </a:extLst>
          </p:cNvPr>
          <p:cNvSpPr/>
          <p:nvPr userDrawn="1"/>
        </p:nvSpPr>
        <p:spPr>
          <a:xfrm>
            <a:off x="11281590" y="2070656"/>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
        <p:nvSpPr>
          <p:cNvPr id="19" name="Graphic 11">
            <a:extLst>
              <a:ext uri="{FF2B5EF4-FFF2-40B4-BE49-F238E27FC236}">
                <a16:creationId xmlns:a16="http://schemas.microsoft.com/office/drawing/2014/main" id="{BB13A13C-36EA-4B13-9175-C5FE95B34D33}"/>
              </a:ext>
            </a:extLst>
          </p:cNvPr>
          <p:cNvSpPr/>
          <p:nvPr userDrawn="1"/>
        </p:nvSpPr>
        <p:spPr>
          <a:xfrm>
            <a:off x="10969280" y="178001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Tree>
    <p:extLst>
      <p:ext uri="{BB962C8B-B14F-4D97-AF65-F5344CB8AC3E}">
        <p14:creationId xmlns:p14="http://schemas.microsoft.com/office/powerpoint/2010/main" val="1897111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Section Header">
    <p:bg>
      <p:bgPr>
        <a:gradFill>
          <a:gsLst>
            <a:gs pos="100000">
              <a:schemeClr val="accent4"/>
            </a:gs>
            <a:gs pos="0">
              <a:schemeClr val="accent2"/>
            </a:gs>
          </a:gsLst>
          <a:lin ang="27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524000" y="1463040"/>
            <a:ext cx="9144000" cy="2340864"/>
          </a:xfrm>
        </p:spPr>
        <p:txBody>
          <a:bodyPr anchor="b">
            <a:normAutofit/>
          </a:bodyPr>
          <a:lstStyle>
            <a:lvl1pPr algn="ctr">
              <a:defRPr sz="6000" b="1" i="0" cap="all" baseline="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1527048" y="3858768"/>
            <a:ext cx="9144000" cy="1325880"/>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Graphic 12">
            <a:extLst>
              <a:ext uri="{FF2B5EF4-FFF2-40B4-BE49-F238E27FC236}">
                <a16:creationId xmlns:a16="http://schemas.microsoft.com/office/drawing/2014/main" id="{8A41917E-4B97-447C-98AB-970D625F1DE6}"/>
              </a:ext>
            </a:extLst>
          </p:cNvPr>
          <p:cNvSpPr/>
          <p:nvPr userDrawn="1"/>
        </p:nvSpPr>
        <p:spPr>
          <a:xfrm>
            <a:off x="10772266" y="30543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5" name="Graphic 13">
            <a:extLst>
              <a:ext uri="{FF2B5EF4-FFF2-40B4-BE49-F238E27FC236}">
                <a16:creationId xmlns:a16="http://schemas.microsoft.com/office/drawing/2014/main" id="{3B3FD238-4561-4AF8-A1F1-185B0CAFE2AC}"/>
              </a:ext>
            </a:extLst>
          </p:cNvPr>
          <p:cNvSpPr/>
          <p:nvPr userDrawn="1"/>
        </p:nvSpPr>
        <p:spPr>
          <a:xfrm>
            <a:off x="10724364" y="2515838"/>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dirty="0"/>
          </a:p>
        </p:txBody>
      </p:sp>
      <p:sp>
        <p:nvSpPr>
          <p:cNvPr id="6" name="Graphic 15">
            <a:extLst>
              <a:ext uri="{FF2B5EF4-FFF2-40B4-BE49-F238E27FC236}">
                <a16:creationId xmlns:a16="http://schemas.microsoft.com/office/drawing/2014/main" id="{BAB9414C-AE69-4648-873E-9CE6B2DF8A71}"/>
              </a:ext>
            </a:extLst>
          </p:cNvPr>
          <p:cNvSpPr/>
          <p:nvPr userDrawn="1"/>
        </p:nvSpPr>
        <p:spPr>
          <a:xfrm>
            <a:off x="11024834" y="2787572"/>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dirty="0"/>
          </a:p>
        </p:txBody>
      </p:sp>
      <p:sp>
        <p:nvSpPr>
          <p:cNvPr id="7" name="Graphic 22">
            <a:extLst>
              <a:ext uri="{FF2B5EF4-FFF2-40B4-BE49-F238E27FC236}">
                <a16:creationId xmlns:a16="http://schemas.microsoft.com/office/drawing/2014/main" id="{3BF75235-4E6E-4184-82A5-EE6FE7993BBC}"/>
              </a:ext>
            </a:extLst>
          </p:cNvPr>
          <p:cNvSpPr/>
          <p:nvPr userDrawn="1"/>
        </p:nvSpPr>
        <p:spPr>
          <a:xfrm>
            <a:off x="1261869" y="2633448"/>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chemeClr val="bg1"/>
          </a:solidFill>
          <a:ln w="646" cap="flat">
            <a:noFill/>
            <a:prstDash val="solid"/>
            <a:miter/>
          </a:ln>
        </p:spPr>
        <p:txBody>
          <a:bodyPr rtlCol="0" anchor="ctr"/>
          <a:lstStyle/>
          <a:p>
            <a:endParaRPr lang="en-US" dirty="0"/>
          </a:p>
        </p:txBody>
      </p:sp>
      <p:sp>
        <p:nvSpPr>
          <p:cNvPr id="11" name="Graphic 21">
            <a:extLst>
              <a:ext uri="{FF2B5EF4-FFF2-40B4-BE49-F238E27FC236}">
                <a16:creationId xmlns:a16="http://schemas.microsoft.com/office/drawing/2014/main" id="{E66FE37C-2F4B-42DA-BFF6-92DD00BDC49B}"/>
              </a:ext>
            </a:extLst>
          </p:cNvPr>
          <p:cNvSpPr/>
          <p:nvPr userDrawn="1"/>
        </p:nvSpPr>
        <p:spPr>
          <a:xfrm>
            <a:off x="1064053" y="3083338"/>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chemeClr val="bg1"/>
          </a:solidFill>
          <a:ln w="469" cap="flat">
            <a:noFill/>
            <a:prstDash val="solid"/>
            <a:miter/>
          </a:ln>
        </p:spPr>
        <p:txBody>
          <a:bodyPr rtlCol="0" anchor="ctr"/>
          <a:lstStyle/>
          <a:p>
            <a:endParaRPr lang="en-US" dirty="0"/>
          </a:p>
        </p:txBody>
      </p:sp>
      <p:sp>
        <p:nvSpPr>
          <p:cNvPr id="13" name="Graphic 23">
            <a:extLst>
              <a:ext uri="{FF2B5EF4-FFF2-40B4-BE49-F238E27FC236}">
                <a16:creationId xmlns:a16="http://schemas.microsoft.com/office/drawing/2014/main" id="{DDD38822-731A-48DA-A8A0-FBBAF7A6D65D}"/>
              </a:ext>
            </a:extLst>
          </p:cNvPr>
          <p:cNvSpPr/>
          <p:nvPr userDrawn="1"/>
        </p:nvSpPr>
        <p:spPr>
          <a:xfrm>
            <a:off x="1413405" y="3492870"/>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chemeClr val="bg1"/>
          </a:solidFill>
          <a:ln w="516" cap="flat">
            <a:noFill/>
            <a:prstDash val="solid"/>
            <a:miter/>
          </a:ln>
        </p:spPr>
        <p:txBody>
          <a:bodyPr rtlCol="0" anchor="ctr"/>
          <a:lstStyle/>
          <a:p>
            <a:endParaRPr lang="en-US" dirty="0"/>
          </a:p>
        </p:txBody>
      </p:sp>
    </p:spTree>
    <p:extLst>
      <p:ext uri="{BB962C8B-B14F-4D97-AF65-F5344CB8AC3E}">
        <p14:creationId xmlns:p14="http://schemas.microsoft.com/office/powerpoint/2010/main" val="3442482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p:nvPr>
        </p:nvSpPr>
        <p:spPr/>
        <p:txBody>
          <a:bodyPr/>
          <a:lstStyle>
            <a:lvl1pPr>
              <a:defRPr sz="5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p>
            <a:fld id="{D8DA9DAA-006C-4F4B-980E-E3DF019B24E2}" type="slidenum">
              <a:rPr lang="en-US" smtClean="0"/>
              <a:t>‹#›</a:t>
            </a:fld>
            <a:endParaRPr lang="en-US" dirty="0"/>
          </a:p>
        </p:txBody>
      </p:sp>
      <p:cxnSp>
        <p:nvCxnSpPr>
          <p:cNvPr id="7" name="Straight Connector 6">
            <a:extLst>
              <a:ext uri="{FF2B5EF4-FFF2-40B4-BE49-F238E27FC236}">
                <a16:creationId xmlns:a16="http://schemas.microsoft.com/office/drawing/2014/main" id="{5C05CAAB-DBA2-4548-AD5F-01BB97FBB207}"/>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1745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6391656" y="841248"/>
            <a:ext cx="4434840" cy="3236976"/>
          </a:xfrm>
        </p:spPr>
        <p:txBody>
          <a:bodyPr anchor="b"/>
          <a:lstStyle>
            <a:lvl1pPr algn="l">
              <a:lnSpc>
                <a:spcPct val="110000"/>
              </a:lnSpc>
              <a:spcBef>
                <a:spcPts val="1000"/>
              </a:spcBef>
              <a:defRPr sz="3600" b="0" i="0" cap="none"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6391655" y="4498848"/>
            <a:ext cx="4434835" cy="510474"/>
          </a:xfrm>
        </p:spPr>
        <p:txBody>
          <a:bodyPr/>
          <a:lstStyle>
            <a:lvl1pPr marL="0" indent="0" algn="l">
              <a:lnSpc>
                <a:spcPct val="110000"/>
              </a:lnSpc>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a:xfrm rot="16200000">
            <a:off x="9811512" y="1591056"/>
            <a:ext cx="3547872" cy="365125"/>
          </a:xfrm>
        </p:spPr>
        <p:txBody>
          <a:bodyPr/>
          <a:lstStyle>
            <a:lvl1pPr>
              <a:defRPr>
                <a:solidFill>
                  <a:schemeClr val="accent2"/>
                </a:solidFill>
              </a:defRPr>
            </a:lvl1pPr>
          </a:lstStyle>
          <a:p>
            <a:r>
              <a:rPr lang="en-US" dirty="0"/>
              <a:t>Presentation Title</a:t>
            </a:r>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lvl1pPr>
              <a:defRPr>
                <a:solidFill>
                  <a:schemeClr val="accent2"/>
                </a:solidFill>
              </a:defRPr>
            </a:lvl1pPr>
          </a:lstStyle>
          <a:p>
            <a:fld id="{D8DA9DAA-006C-4F4B-980E-E3DF019B24E2}" type="slidenum">
              <a:rPr lang="en-US" smtClean="0"/>
              <a:pPr/>
              <a:t>‹#›</a:t>
            </a:fld>
            <a:endParaRPr lang="en-US" dirty="0"/>
          </a:p>
        </p:txBody>
      </p:sp>
      <p:cxnSp>
        <p:nvCxnSpPr>
          <p:cNvPr id="7" name="Straight Connector 6">
            <a:extLst>
              <a:ext uri="{FF2B5EF4-FFF2-40B4-BE49-F238E27FC236}">
                <a16:creationId xmlns:a16="http://schemas.microsoft.com/office/drawing/2014/main" id="{6939C974-0ED4-4915-BBF7-1FB00C18AD45}"/>
              </a:ext>
            </a:extLst>
          </p:cNvPr>
          <p:cNvCxnSpPr>
            <a:cxnSpLocks/>
          </p:cNvCxnSpPr>
          <p:nvPr userDrawn="1"/>
        </p:nvCxnSpPr>
        <p:spPr>
          <a:xfrm>
            <a:off x="11586162" y="3619272"/>
            <a:ext cx="0" cy="3238728"/>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515930B2-E36D-4D05-A6B3-CA1BF61D50CC}"/>
              </a:ext>
            </a:extLst>
          </p:cNvPr>
          <p:cNvSpPr/>
          <p:nvPr userDrawn="1"/>
        </p:nvSpPr>
        <p:spPr>
          <a:xfrm>
            <a:off x="0" y="0"/>
            <a:ext cx="5779911"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2">
            <a:extLst>
              <a:ext uri="{FF2B5EF4-FFF2-40B4-BE49-F238E27FC236}">
                <a16:creationId xmlns:a16="http://schemas.microsoft.com/office/drawing/2014/main" id="{9CEC7E0F-60E8-418B-978D-C607C82E97F7}"/>
              </a:ext>
            </a:extLst>
          </p:cNvPr>
          <p:cNvSpPr>
            <a:spLocks noGrp="1"/>
          </p:cNvSpPr>
          <p:nvPr>
            <p:ph type="pic" sz="quarter" idx="13"/>
          </p:nvPr>
        </p:nvSpPr>
        <p:spPr>
          <a:xfrm>
            <a:off x="283464" y="301752"/>
            <a:ext cx="5221224" cy="6263640"/>
          </a:xfrm>
        </p:spPr>
        <p:txBody>
          <a:bodyPr anchor="ctr"/>
          <a:lstStyle>
            <a:lvl1pPr algn="ctr">
              <a:buNone/>
              <a:defRPr>
                <a:solidFill>
                  <a:schemeClr val="bg1"/>
                </a:solidFill>
              </a:defRPr>
            </a:lvl1pPr>
          </a:lstStyle>
          <a:p>
            <a:r>
              <a:rPr lang="en-US"/>
              <a:t>Click icon to add picture</a:t>
            </a:r>
            <a:endParaRPr lang="en-US" dirty="0"/>
          </a:p>
        </p:txBody>
      </p:sp>
    </p:spTree>
    <p:extLst>
      <p:ext uri="{BB962C8B-B14F-4D97-AF65-F5344CB8AC3E}">
        <p14:creationId xmlns:p14="http://schemas.microsoft.com/office/powerpoint/2010/main" val="1299048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3_Title and Content">
    <p:bg>
      <p:bgPr>
        <a:gradFill>
          <a:gsLst>
            <a:gs pos="100000">
              <a:schemeClr val="accent4"/>
            </a:gs>
            <a:gs pos="0">
              <a:schemeClr val="accent2"/>
            </a:gs>
          </a:gsLst>
          <a:lin ang="189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hasCustomPrompt="1"/>
          </p:nvPr>
        </p:nvSpPr>
        <p:spPr>
          <a:xfrm>
            <a:off x="576072" y="365125"/>
            <a:ext cx="10771632" cy="1325563"/>
          </a:xfrm>
        </p:spPr>
        <p:txBody>
          <a:bodyPr/>
          <a:lstStyle>
            <a:lvl1pPr>
              <a:defRPr sz="5400" b="1" cap="all" baseline="0">
                <a:solidFill>
                  <a:schemeClr val="bg1"/>
                </a:solidFill>
              </a:defRPr>
            </a:lvl1pPr>
          </a:lstStyle>
          <a:p>
            <a:r>
              <a:rPr lang="en-US" dirty="0"/>
              <a:t>Title</a:t>
            </a:r>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a:xfrm>
            <a:off x="576072" y="1825625"/>
            <a:ext cx="10771632"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7BB2D-4E2C-4490-A2A3-4B68BCC5D2F9}"/>
              </a:ext>
            </a:extLst>
          </p:cNvPr>
          <p:cNvSpPr>
            <a:spLocks noGrp="1"/>
          </p:cNvSpPr>
          <p:nvPr>
            <p:ph type="dt" sz="half" idx="10"/>
          </p:nvPr>
        </p:nvSpPr>
        <p:spPr>
          <a:xfrm>
            <a:off x="658368" y="6356350"/>
            <a:ext cx="2743200" cy="365125"/>
          </a:xfrm>
        </p:spPr>
        <p:txBody>
          <a:bodyPr/>
          <a:lstStyle>
            <a:lvl1pPr>
              <a:defRPr>
                <a:solidFill>
                  <a:schemeClr val="bg1"/>
                </a:solidFill>
              </a:defRPr>
            </a:lvl1pPr>
          </a:lstStyle>
          <a:p>
            <a:r>
              <a:rPr lang="en-US" dirty="0"/>
              <a:t>9/3/20XX</a:t>
            </a:r>
          </a:p>
        </p:txBody>
      </p:sp>
      <p:sp>
        <p:nvSpPr>
          <p:cNvPr id="5" name="Footer Placeholder 4">
            <a:extLst>
              <a:ext uri="{FF2B5EF4-FFF2-40B4-BE49-F238E27FC236}">
                <a16:creationId xmlns:a16="http://schemas.microsoft.com/office/drawing/2014/main" id="{6140F15D-DD72-46D5-BF0F-F5064710700E}"/>
              </a:ext>
            </a:extLst>
          </p:cNvPr>
          <p:cNvSpPr>
            <a:spLocks noGrp="1"/>
          </p:cNvSpPr>
          <p:nvPr>
            <p:ph type="ftr" sz="quarter" idx="11"/>
          </p:nvPr>
        </p:nvSpPr>
        <p:spPr>
          <a:xfrm>
            <a:off x="8503920" y="841248"/>
            <a:ext cx="3630168" cy="365125"/>
          </a:xfrm>
        </p:spPr>
        <p:txBody>
          <a:bodyPr/>
          <a:lstStyle>
            <a:lvl1pPr>
              <a:defRPr>
                <a:solidFill>
                  <a:schemeClr val="bg1"/>
                </a:solidFill>
              </a:defRPr>
            </a:lvl1pPr>
          </a:lstStyle>
          <a:p>
            <a:r>
              <a:rPr lang="en-US" dirty="0"/>
              <a:t>Presentation Title</a:t>
            </a:r>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lvl1pPr>
              <a:defRPr>
                <a:solidFill>
                  <a:schemeClr val="bg1"/>
                </a:solidFill>
              </a:defRPr>
            </a:lvl1pPr>
          </a:lstStyle>
          <a:p>
            <a:fld id="{D8DA9DAA-006C-4F4B-980E-E3DF019B24E2}" type="slidenum">
              <a:rPr lang="en-US" smtClean="0"/>
              <a:pPr/>
              <a:t>‹#›</a:t>
            </a:fld>
            <a:endParaRPr lang="en-US" dirty="0"/>
          </a:p>
        </p:txBody>
      </p:sp>
      <p:sp>
        <p:nvSpPr>
          <p:cNvPr id="9" name="Graphic 22">
            <a:extLst>
              <a:ext uri="{FF2B5EF4-FFF2-40B4-BE49-F238E27FC236}">
                <a16:creationId xmlns:a16="http://schemas.microsoft.com/office/drawing/2014/main" id="{4EADA2ED-8A8C-4D17-8798-F26BF3B4CE25}"/>
              </a:ext>
            </a:extLst>
          </p:cNvPr>
          <p:cNvSpPr/>
          <p:nvPr userDrawn="1"/>
        </p:nvSpPr>
        <p:spPr>
          <a:xfrm>
            <a:off x="11202264" y="344083"/>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chemeClr val="bg1"/>
          </a:solidFill>
          <a:ln w="646" cap="flat">
            <a:noFill/>
            <a:prstDash val="solid"/>
            <a:miter/>
          </a:ln>
        </p:spPr>
        <p:txBody>
          <a:bodyPr rtlCol="0" anchor="ctr"/>
          <a:lstStyle/>
          <a:p>
            <a:endParaRPr lang="en-US" dirty="0"/>
          </a:p>
        </p:txBody>
      </p:sp>
      <p:sp>
        <p:nvSpPr>
          <p:cNvPr id="11" name="Graphic 23">
            <a:extLst>
              <a:ext uri="{FF2B5EF4-FFF2-40B4-BE49-F238E27FC236}">
                <a16:creationId xmlns:a16="http://schemas.microsoft.com/office/drawing/2014/main" id="{54AB3A25-6605-4446-9E53-ACEECD25E27B}"/>
              </a:ext>
            </a:extLst>
          </p:cNvPr>
          <p:cNvSpPr/>
          <p:nvPr userDrawn="1"/>
        </p:nvSpPr>
        <p:spPr>
          <a:xfrm>
            <a:off x="11563141" y="590910"/>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chemeClr val="bg1"/>
          </a:solidFill>
          <a:ln w="516" cap="flat">
            <a:noFill/>
            <a:prstDash val="solid"/>
            <a:miter/>
          </a:ln>
        </p:spPr>
        <p:txBody>
          <a:bodyPr rtlCol="0" anchor="ctr"/>
          <a:lstStyle/>
          <a:p>
            <a:endParaRPr lang="en-US" dirty="0"/>
          </a:p>
        </p:txBody>
      </p:sp>
    </p:spTree>
    <p:extLst>
      <p:ext uri="{BB962C8B-B14F-4D97-AF65-F5344CB8AC3E}">
        <p14:creationId xmlns:p14="http://schemas.microsoft.com/office/powerpoint/2010/main" val="122263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57166-6921-4546-BA2C-99E464681F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5B9122-6371-4049-B57A-33DED7DA2F76}"/>
              </a:ext>
            </a:extLst>
          </p:cNvPr>
          <p:cNvSpPr>
            <a:spLocks noGrp="1"/>
          </p:cNvSpPr>
          <p:nvPr>
            <p:ph sz="half" idx="1"/>
          </p:nvPr>
        </p:nvSpPr>
        <p:spPr>
          <a:xfrm>
            <a:off x="1444752" y="1825625"/>
            <a:ext cx="4553712" cy="435133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BA14555D-0753-4312-A26B-2338813F9BB1}"/>
              </a:ext>
            </a:extLst>
          </p:cNvPr>
          <p:cNvSpPr>
            <a:spLocks noGrp="1"/>
          </p:cNvSpPr>
          <p:nvPr>
            <p:ph sz="half" idx="2"/>
          </p:nvPr>
        </p:nvSpPr>
        <p:spPr>
          <a:xfrm>
            <a:off x="6784848" y="1825625"/>
            <a:ext cx="4553712" cy="435133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3FB7E8F4-3FB3-45AB-A381-9093CA95AAE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0" name="Graphic 15">
            <a:extLst>
              <a:ext uri="{FF2B5EF4-FFF2-40B4-BE49-F238E27FC236}">
                <a16:creationId xmlns:a16="http://schemas.microsoft.com/office/drawing/2014/main" id="{D8685329-C6A1-4CB4-8AAE-150D0341F6A2}"/>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
        <p:nvSpPr>
          <p:cNvPr id="12" name="Graphic 16">
            <a:extLst>
              <a:ext uri="{FF2B5EF4-FFF2-40B4-BE49-F238E27FC236}">
                <a16:creationId xmlns:a16="http://schemas.microsoft.com/office/drawing/2014/main" id="{83CE1DAA-30A3-41AE-8AE1-A7EE5C48A6F3}"/>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dirty="0"/>
          </a:p>
        </p:txBody>
      </p:sp>
      <p:sp>
        <p:nvSpPr>
          <p:cNvPr id="14" name="Graphic 14">
            <a:extLst>
              <a:ext uri="{FF2B5EF4-FFF2-40B4-BE49-F238E27FC236}">
                <a16:creationId xmlns:a16="http://schemas.microsoft.com/office/drawing/2014/main" id="{065162DD-7ACB-4F9C-90DD-24C743035892}"/>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Tree>
    <p:extLst>
      <p:ext uri="{BB962C8B-B14F-4D97-AF65-F5344CB8AC3E}">
        <p14:creationId xmlns:p14="http://schemas.microsoft.com/office/powerpoint/2010/main" val="1205288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DA4224-F4E4-47A4-ACF7-2317493908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679907-DC49-4B86-A34C-C97DBC26A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DBC8A0-34FC-4B6E-B42B-A721267D89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i="0" cap="all" spc="100" baseline="0">
                <a:solidFill>
                  <a:schemeClr val="tx1">
                    <a:tint val="75000"/>
                  </a:schemeClr>
                </a:solidFill>
              </a:defRPr>
            </a:lvl1pPr>
          </a:lstStyle>
          <a:p>
            <a:r>
              <a:rPr lang="en-US" dirty="0"/>
              <a:t>9/3/20XX</a:t>
            </a:r>
          </a:p>
        </p:txBody>
      </p:sp>
      <p:sp>
        <p:nvSpPr>
          <p:cNvPr id="5" name="Footer Placeholder 4">
            <a:extLst>
              <a:ext uri="{FF2B5EF4-FFF2-40B4-BE49-F238E27FC236}">
                <a16:creationId xmlns:a16="http://schemas.microsoft.com/office/drawing/2014/main" id="{609AC0B6-4CC4-4E41-8A4D-F62E17F285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tx1">
                    <a:tint val="75000"/>
                  </a:schemeClr>
                </a:solidFill>
              </a:defRPr>
            </a:lvl1pPr>
          </a:lstStyle>
          <a:p>
            <a:r>
              <a:rPr lang="en-US" dirty="0"/>
              <a:t>Presentation Title</a:t>
            </a:r>
          </a:p>
        </p:txBody>
      </p:sp>
      <p:sp>
        <p:nvSpPr>
          <p:cNvPr id="6" name="Slide Number Placeholder 5">
            <a:extLst>
              <a:ext uri="{FF2B5EF4-FFF2-40B4-BE49-F238E27FC236}">
                <a16:creationId xmlns:a16="http://schemas.microsoft.com/office/drawing/2014/main" id="{F6C0E9BD-90BD-46AE-8A0D-06796ADB76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cap="all" spc="100" baseline="0">
                <a:solidFill>
                  <a:schemeClr val="tx1">
                    <a:tint val="75000"/>
                  </a:schemeClr>
                </a:solidFill>
              </a:defRPr>
            </a:lvl1pPr>
          </a:lstStyle>
          <a:p>
            <a:fld id="{D8DA9DAA-006C-4F4B-980E-E3DF019B24E2}" type="slidenum">
              <a:rPr lang="en-US" smtClean="0"/>
              <a:t>‹#›</a:t>
            </a:fld>
            <a:endParaRPr lang="en-US" dirty="0"/>
          </a:p>
        </p:txBody>
      </p:sp>
    </p:spTree>
    <p:extLst>
      <p:ext uri="{BB962C8B-B14F-4D97-AF65-F5344CB8AC3E}">
        <p14:creationId xmlns:p14="http://schemas.microsoft.com/office/powerpoint/2010/main" val="1999713800"/>
      </p:ext>
    </p:extLst>
  </p:cSld>
  <p:clrMap bg1="lt1" tx1="dk1" bg2="lt2" tx2="dk2" accent1="accent1" accent2="accent2" accent3="accent3" accent4="accent4" accent5="accent5" accent6="accent6" hlink="hlink" folHlink="folHlink"/>
  <p:sldLayoutIdLst>
    <p:sldLayoutId id="2147483697" r:id="rId1"/>
    <p:sldLayoutId id="2147483708" r:id="rId2"/>
    <p:sldLayoutId id="2147483717" r:id="rId3"/>
    <p:sldLayoutId id="2147483710" r:id="rId4"/>
    <p:sldLayoutId id="2147483709" r:id="rId5"/>
    <p:sldLayoutId id="2147483698" r:id="rId6"/>
    <p:sldLayoutId id="2147483713" r:id="rId7"/>
    <p:sldLayoutId id="2147483712" r:id="rId8"/>
    <p:sldLayoutId id="2147483700" r:id="rId9"/>
    <p:sldLayoutId id="2147483701" r:id="rId10"/>
    <p:sldLayoutId id="2147483716" r:id="rId11"/>
    <p:sldLayoutId id="2147483714" r:id="rId12"/>
    <p:sldLayoutId id="2147483715" r:id="rId13"/>
    <p:sldLayoutId id="2147483702" r:id="rId14"/>
    <p:sldLayoutId id="2147483703" r:id="rId15"/>
    <p:sldLayoutId id="2147483704" r:id="rId16"/>
    <p:sldLayoutId id="2147483705" r:id="rId17"/>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8.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8.xml"/><Relationship Id="rId5" Type="http://schemas.openxmlformats.org/officeDocument/2006/relationships/image" Target="../media/image10.jpg"/><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9968B-2619-4F71-AB00-4C493E120805}"/>
              </a:ext>
            </a:extLst>
          </p:cNvPr>
          <p:cNvSpPr>
            <a:spLocks noGrp="1"/>
          </p:cNvSpPr>
          <p:nvPr>
            <p:ph type="ctrTitle"/>
          </p:nvPr>
        </p:nvSpPr>
        <p:spPr>
          <a:xfrm>
            <a:off x="1456944" y="3424808"/>
            <a:ext cx="6272784" cy="2843784"/>
          </a:xfrm>
        </p:spPr>
        <p:txBody>
          <a:bodyPr>
            <a:normAutofit fontScale="90000"/>
          </a:bodyPr>
          <a:lstStyle/>
          <a:p>
            <a:r>
              <a:rPr lang="en-US" sz="5400" spc="400" dirty="0">
                <a:solidFill>
                  <a:schemeClr val="bg1"/>
                </a:solidFill>
              </a:rPr>
              <a:t>District #5680 Conference</a:t>
            </a:r>
            <a:br>
              <a:rPr lang="en-US" sz="5400" spc="400" dirty="0">
                <a:solidFill>
                  <a:schemeClr val="bg1"/>
                </a:solidFill>
              </a:rPr>
            </a:br>
            <a:r>
              <a:rPr lang="en-US" sz="5400" spc="400" dirty="0">
                <a:solidFill>
                  <a:schemeClr val="bg1"/>
                </a:solidFill>
              </a:rPr>
              <a:t>Liberal, KS</a:t>
            </a:r>
            <a:br>
              <a:rPr lang="en-US" sz="5400" spc="400" dirty="0">
                <a:solidFill>
                  <a:schemeClr val="bg1"/>
                </a:solidFill>
              </a:rPr>
            </a:br>
            <a:r>
              <a:rPr lang="en-US" sz="3600" spc="400" dirty="0">
                <a:solidFill>
                  <a:schemeClr val="bg1"/>
                </a:solidFill>
              </a:rPr>
              <a:t>October 21-23</a:t>
            </a:r>
            <a:r>
              <a:rPr lang="en-US" sz="3600" spc="400" baseline="30000" dirty="0">
                <a:solidFill>
                  <a:schemeClr val="bg1"/>
                </a:solidFill>
              </a:rPr>
              <a:t>rd</a:t>
            </a:r>
            <a:r>
              <a:rPr lang="en-US" sz="3600" spc="400" dirty="0">
                <a:solidFill>
                  <a:schemeClr val="bg1"/>
                </a:solidFill>
              </a:rPr>
              <a:t>, 2022</a:t>
            </a:r>
            <a:br>
              <a:rPr lang="en-US" sz="3600" spc="400" dirty="0">
                <a:solidFill>
                  <a:schemeClr val="bg1"/>
                </a:solidFill>
              </a:rPr>
            </a:br>
            <a:br>
              <a:rPr lang="en-US" sz="3600" spc="400" dirty="0">
                <a:solidFill>
                  <a:schemeClr val="bg1"/>
                </a:solidFill>
              </a:rPr>
            </a:br>
            <a:br>
              <a:rPr lang="en-US" sz="3600" spc="400" dirty="0">
                <a:solidFill>
                  <a:schemeClr val="bg1"/>
                </a:solidFill>
              </a:rPr>
            </a:br>
            <a:br>
              <a:rPr lang="en-US" sz="3600" spc="400" dirty="0">
                <a:solidFill>
                  <a:schemeClr val="bg1"/>
                </a:solidFill>
              </a:rPr>
            </a:br>
            <a:br>
              <a:rPr lang="en-US" sz="3600" spc="400" dirty="0">
                <a:solidFill>
                  <a:schemeClr val="bg1"/>
                </a:solidFill>
              </a:rPr>
            </a:br>
            <a:r>
              <a:rPr lang="en-US" sz="3600" spc="400" dirty="0">
                <a:solidFill>
                  <a:schemeClr val="bg1"/>
                </a:solidFill>
              </a:rPr>
              <a:t>Part two of three</a:t>
            </a:r>
            <a:br>
              <a:rPr lang="en-US" sz="3600" spc="400" dirty="0">
                <a:solidFill>
                  <a:schemeClr val="bg1"/>
                </a:solidFill>
              </a:rPr>
            </a:br>
            <a:br>
              <a:rPr lang="en-US" sz="3600" spc="400" dirty="0">
                <a:solidFill>
                  <a:schemeClr val="bg1"/>
                </a:solidFill>
              </a:rPr>
            </a:br>
            <a:endParaRPr lang="en-US" sz="3600" dirty="0"/>
          </a:p>
        </p:txBody>
      </p:sp>
      <p:sp>
        <p:nvSpPr>
          <p:cNvPr id="3" name="Subtitle 2">
            <a:extLst>
              <a:ext uri="{FF2B5EF4-FFF2-40B4-BE49-F238E27FC236}">
                <a16:creationId xmlns:a16="http://schemas.microsoft.com/office/drawing/2014/main" id="{A5F14073-9F68-4B7E-A576-26899D58C7A9}"/>
              </a:ext>
            </a:extLst>
          </p:cNvPr>
          <p:cNvSpPr>
            <a:spLocks noGrp="1"/>
          </p:cNvSpPr>
          <p:nvPr>
            <p:ph type="subTitle" idx="1"/>
          </p:nvPr>
        </p:nvSpPr>
        <p:spPr/>
        <p:txBody>
          <a:bodyPr/>
          <a:lstStyle/>
          <a:p>
            <a:r>
              <a:rPr lang="en-US" sz="2000" dirty="0">
                <a:solidFill>
                  <a:schemeClr val="bg1"/>
                </a:solidFill>
              </a:rPr>
              <a:t>Presenter Name</a:t>
            </a:r>
          </a:p>
          <a:p>
            <a:endParaRPr lang="en-US" dirty="0"/>
          </a:p>
        </p:txBody>
      </p:sp>
      <p:pic>
        <p:nvPicPr>
          <p:cNvPr id="5" name="Picture 4" descr="A picture containing circle&#10;&#10;Description automatically generated">
            <a:extLst>
              <a:ext uri="{FF2B5EF4-FFF2-40B4-BE49-F238E27FC236}">
                <a16:creationId xmlns:a16="http://schemas.microsoft.com/office/drawing/2014/main" id="{E71AD12D-6FE9-9611-B1A5-E18FD4D03FDE}"/>
              </a:ext>
            </a:extLst>
          </p:cNvPr>
          <p:cNvPicPr>
            <a:picLocks noChangeAspect="1"/>
          </p:cNvPicPr>
          <p:nvPr/>
        </p:nvPicPr>
        <p:blipFill>
          <a:blip r:embed="rId2"/>
          <a:stretch>
            <a:fillRect/>
          </a:stretch>
        </p:blipFill>
        <p:spPr>
          <a:xfrm>
            <a:off x="7438663" y="960119"/>
            <a:ext cx="4639596" cy="5799495"/>
          </a:xfrm>
          <a:prstGeom prst="rect">
            <a:avLst/>
          </a:prstGeom>
        </p:spPr>
      </p:pic>
    </p:spTree>
    <p:extLst>
      <p:ext uri="{BB962C8B-B14F-4D97-AF65-F5344CB8AC3E}">
        <p14:creationId xmlns:p14="http://schemas.microsoft.com/office/powerpoint/2010/main" val="114769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6" name="Straight Connector 28">
            <a:extLst>
              <a:ext uri="{FF2B5EF4-FFF2-40B4-BE49-F238E27FC236}">
                <a16:creationId xmlns:a16="http://schemas.microsoft.com/office/drawing/2014/main" id="{D1B787A8-0D67-4B7E-9B48-86BD906AB6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8F9CBE3F-79A8-4F8F-88D9-DAD03D0D28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1869" y="2383077"/>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chemeClr val="bg1"/>
          </a:solidFill>
          <a:ln w="646" cap="flat">
            <a:noFill/>
            <a:prstDash val="solid"/>
            <a:miter/>
          </a:ln>
        </p:spPr>
        <p:txBody>
          <a:bodyPr rtlCol="0" anchor="ctr"/>
          <a:lstStyle/>
          <a:p>
            <a:endParaRPr lang="en-US"/>
          </a:p>
        </p:txBody>
      </p:sp>
      <p:sp>
        <p:nvSpPr>
          <p:cNvPr id="35"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24364" y="2265467"/>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a:p>
        </p:txBody>
      </p:sp>
      <p:sp>
        <p:nvSpPr>
          <p:cNvPr id="37"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24834" y="253720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a:p>
        </p:txBody>
      </p:sp>
      <p:sp>
        <p:nvSpPr>
          <p:cNvPr id="39"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053" y="2832967"/>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chemeClr val="bg1"/>
          </a:solidFill>
          <a:ln w="469" cap="flat">
            <a:noFill/>
            <a:prstDash val="solid"/>
            <a:miter/>
          </a:ln>
        </p:spPr>
        <p:txBody>
          <a:bodyPr rtlCol="0" anchor="ctr"/>
          <a:lstStyle/>
          <a:p>
            <a:endParaRPr lang="en-US"/>
          </a:p>
        </p:txBody>
      </p:sp>
      <p:sp>
        <p:nvSpPr>
          <p:cNvPr id="41"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72266" y="2803988"/>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a:p>
        </p:txBody>
      </p:sp>
      <p:sp>
        <p:nvSpPr>
          <p:cNvPr id="43"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13405" y="3242499"/>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chemeClr val="bg1"/>
          </a:solidFill>
          <a:ln w="516" cap="flat">
            <a:noFill/>
            <a:prstDash val="solid"/>
            <a:miter/>
          </a:ln>
        </p:spPr>
        <p:txBody>
          <a:bodyPr rtlCol="0" anchor="ctr"/>
          <a:lstStyle/>
          <a:p>
            <a:endParaRPr lang="en-US"/>
          </a:p>
        </p:txBody>
      </p:sp>
      <p:cxnSp>
        <p:nvCxnSpPr>
          <p:cNvPr id="45" name="Straight Connector 44">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831729"/>
            <a:ext cx="12188952" cy="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pic>
        <p:nvPicPr>
          <p:cNvPr id="4" name="Picture Placeholder 49">
            <a:extLst>
              <a:ext uri="{FF2B5EF4-FFF2-40B4-BE49-F238E27FC236}">
                <a16:creationId xmlns:a16="http://schemas.microsoft.com/office/drawing/2014/main" id="{12707A7D-86FE-5DD3-72F5-756A82C82666}"/>
              </a:ext>
            </a:extLst>
          </p:cNvPr>
          <p:cNvPicPr>
            <a:picLocks noChangeAspect="1"/>
          </p:cNvPicPr>
          <p:nvPr/>
        </p:nvPicPr>
        <p:blipFill>
          <a:blip r:embed="rId2"/>
          <a:srcRect l="21317" r="21317"/>
          <a:stretch/>
        </p:blipFill>
        <p:spPr>
          <a:xfrm rot="20892083">
            <a:off x="217081" y="275666"/>
            <a:ext cx="5380111" cy="5210358"/>
          </a:xfrm>
          <a:custGeom>
            <a:avLst/>
            <a:gdLst>
              <a:gd name="connsiteX0" fmla="*/ 976140 w 1952279"/>
              <a:gd name="connsiteY0" fmla="*/ 0 h 1952279"/>
              <a:gd name="connsiteX1" fmla="*/ 1952279 w 1952279"/>
              <a:gd name="connsiteY1" fmla="*/ 976140 h 1952279"/>
              <a:gd name="connsiteX2" fmla="*/ 976140 w 1952279"/>
              <a:gd name="connsiteY2" fmla="*/ 1952279 h 1952279"/>
              <a:gd name="connsiteX3" fmla="*/ 0 w 1952279"/>
              <a:gd name="connsiteY3" fmla="*/ 976140 h 1952279"/>
              <a:gd name="connsiteX4" fmla="*/ 976140 w 1952279"/>
              <a:gd name="connsiteY4" fmla="*/ 0 h 1952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2279" h="1952279">
                <a:moveTo>
                  <a:pt x="976140" y="0"/>
                </a:moveTo>
                <a:cubicBezTo>
                  <a:pt x="1515247" y="0"/>
                  <a:pt x="1952279" y="437033"/>
                  <a:pt x="1952279" y="976140"/>
                </a:cubicBezTo>
                <a:cubicBezTo>
                  <a:pt x="1952279" y="1515246"/>
                  <a:pt x="1515247" y="1952279"/>
                  <a:pt x="976140" y="1952279"/>
                </a:cubicBezTo>
                <a:cubicBezTo>
                  <a:pt x="437033" y="1952279"/>
                  <a:pt x="0" y="1515246"/>
                  <a:pt x="0" y="976140"/>
                </a:cubicBezTo>
                <a:cubicBezTo>
                  <a:pt x="0" y="437033"/>
                  <a:pt x="437033" y="0"/>
                  <a:pt x="976140" y="0"/>
                </a:cubicBezTo>
                <a:close/>
              </a:path>
            </a:pathLst>
          </a:custGeom>
        </p:spPr>
      </p:pic>
      <p:pic>
        <p:nvPicPr>
          <p:cNvPr id="6" name="Picture 5" descr="Airplanes in a hangar&#10;&#10;Description automatically generated with low confidence">
            <a:extLst>
              <a:ext uri="{FF2B5EF4-FFF2-40B4-BE49-F238E27FC236}">
                <a16:creationId xmlns:a16="http://schemas.microsoft.com/office/drawing/2014/main" id="{54376AAB-231B-03E5-18BD-9EE08374074D}"/>
              </a:ext>
            </a:extLst>
          </p:cNvPr>
          <p:cNvPicPr>
            <a:picLocks noChangeAspect="1"/>
          </p:cNvPicPr>
          <p:nvPr/>
        </p:nvPicPr>
        <p:blipFill>
          <a:blip r:embed="rId3"/>
          <a:stretch>
            <a:fillRect/>
          </a:stretch>
        </p:blipFill>
        <p:spPr>
          <a:xfrm>
            <a:off x="7065727" y="1368824"/>
            <a:ext cx="4745372" cy="2625773"/>
          </a:xfrm>
          <a:prstGeom prst="rect">
            <a:avLst/>
          </a:prstGeom>
        </p:spPr>
      </p:pic>
      <p:pic>
        <p:nvPicPr>
          <p:cNvPr id="8" name="Picture 7" descr="A group of airplanes in a hangar&#10;&#10;Description automatically generated with low confidence">
            <a:extLst>
              <a:ext uri="{FF2B5EF4-FFF2-40B4-BE49-F238E27FC236}">
                <a16:creationId xmlns:a16="http://schemas.microsoft.com/office/drawing/2014/main" id="{299FC234-A88F-C7FD-BC0C-DE7AAB586B89}"/>
              </a:ext>
            </a:extLst>
          </p:cNvPr>
          <p:cNvPicPr>
            <a:picLocks noChangeAspect="1"/>
          </p:cNvPicPr>
          <p:nvPr/>
        </p:nvPicPr>
        <p:blipFill>
          <a:blip r:embed="rId4"/>
          <a:stretch>
            <a:fillRect/>
          </a:stretch>
        </p:blipFill>
        <p:spPr>
          <a:xfrm>
            <a:off x="1774033" y="3970058"/>
            <a:ext cx="4726391" cy="2625773"/>
          </a:xfrm>
          <a:prstGeom prst="rect">
            <a:avLst/>
          </a:prstGeom>
        </p:spPr>
      </p:pic>
      <p:sp>
        <p:nvSpPr>
          <p:cNvPr id="2" name="Title 1">
            <a:extLst>
              <a:ext uri="{FF2B5EF4-FFF2-40B4-BE49-F238E27FC236}">
                <a16:creationId xmlns:a16="http://schemas.microsoft.com/office/drawing/2014/main" id="{009FB28F-C9D7-439B-B863-44B4E851A0B0}"/>
              </a:ext>
            </a:extLst>
          </p:cNvPr>
          <p:cNvSpPr>
            <a:spLocks noGrp="1"/>
          </p:cNvSpPr>
          <p:nvPr>
            <p:ph type="title"/>
          </p:nvPr>
        </p:nvSpPr>
        <p:spPr>
          <a:xfrm>
            <a:off x="147311" y="161448"/>
            <a:ext cx="11894329" cy="1146142"/>
          </a:xfrm>
        </p:spPr>
        <p:txBody>
          <a:bodyPr vert="horz" lIns="91440" tIns="45720" rIns="91440" bIns="45720" rtlCol="0" anchor="b">
            <a:normAutofit/>
          </a:bodyPr>
          <a:lstStyle/>
          <a:p>
            <a:pPr algn="ctr"/>
            <a:r>
              <a:rPr lang="en-US" sz="4800" b="1" i="0" kern="1200" cap="all" baseline="0" dirty="0">
                <a:latin typeface="+mj-lt"/>
                <a:ea typeface="+mj-ea"/>
                <a:cs typeface="+mj-cs"/>
              </a:rPr>
              <a:t>And then… there were</a:t>
            </a:r>
            <a:r>
              <a:rPr lang="en-US" sz="4800" b="1" i="0" kern="1200" cap="all" dirty="0">
                <a:latin typeface="+mj-lt"/>
                <a:ea typeface="+mj-ea"/>
                <a:cs typeface="+mj-cs"/>
              </a:rPr>
              <a:t> </a:t>
            </a:r>
            <a:r>
              <a:rPr lang="en-US" sz="4800" b="1" i="0" kern="1200" cap="all" baseline="0" dirty="0">
                <a:latin typeface="+mj-lt"/>
                <a:ea typeface="+mj-ea"/>
                <a:cs typeface="+mj-cs"/>
              </a:rPr>
              <a:t>Tours…..</a:t>
            </a:r>
          </a:p>
        </p:txBody>
      </p:sp>
      <p:sp>
        <p:nvSpPr>
          <p:cNvPr id="9" name="TextBox 8">
            <a:extLst>
              <a:ext uri="{FF2B5EF4-FFF2-40B4-BE49-F238E27FC236}">
                <a16:creationId xmlns:a16="http://schemas.microsoft.com/office/drawing/2014/main" id="{1910239D-FB22-8C47-7CD0-251AC7086DD2}"/>
              </a:ext>
            </a:extLst>
          </p:cNvPr>
          <p:cNvSpPr txBox="1"/>
          <p:nvPr/>
        </p:nvSpPr>
        <p:spPr>
          <a:xfrm>
            <a:off x="7065727" y="4010754"/>
            <a:ext cx="4745372" cy="1754326"/>
          </a:xfrm>
          <a:prstGeom prst="rect">
            <a:avLst/>
          </a:prstGeom>
          <a:noFill/>
        </p:spPr>
        <p:txBody>
          <a:bodyPr wrap="square" rtlCol="0">
            <a:spAutoFit/>
          </a:bodyPr>
          <a:lstStyle/>
          <a:p>
            <a:r>
              <a:rPr lang="en-US" dirty="0"/>
              <a:t>Over 110 planes – 52 were donated by Colonel tom Thomas, Jr. from his collection! </a:t>
            </a:r>
          </a:p>
          <a:p>
            <a:r>
              <a:rPr lang="en-US" dirty="0"/>
              <a:t>War Planes - Smallest Military Planes</a:t>
            </a:r>
          </a:p>
          <a:p>
            <a:r>
              <a:rPr lang="en-US" dirty="0"/>
              <a:t>Distance Record Planes</a:t>
            </a:r>
          </a:p>
          <a:p>
            <a:r>
              <a:rPr lang="en-US" dirty="0"/>
              <a:t>Personal Presidential Planes</a:t>
            </a:r>
          </a:p>
        </p:txBody>
      </p:sp>
    </p:spTree>
    <p:extLst>
      <p:ext uri="{BB962C8B-B14F-4D97-AF65-F5344CB8AC3E}">
        <p14:creationId xmlns:p14="http://schemas.microsoft.com/office/powerpoint/2010/main" val="2707965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6" name="Straight Connector 28">
            <a:extLst>
              <a:ext uri="{FF2B5EF4-FFF2-40B4-BE49-F238E27FC236}">
                <a16:creationId xmlns:a16="http://schemas.microsoft.com/office/drawing/2014/main" id="{D1B787A8-0D67-4B7E-9B48-86BD906AB6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8F9CBE3F-79A8-4F8F-88D9-DAD03D0D28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1869" y="2383077"/>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chemeClr val="bg1"/>
          </a:solidFill>
          <a:ln w="646" cap="flat">
            <a:noFill/>
            <a:prstDash val="solid"/>
            <a:miter/>
          </a:ln>
        </p:spPr>
        <p:txBody>
          <a:bodyPr rtlCol="0" anchor="ctr"/>
          <a:lstStyle/>
          <a:p>
            <a:endParaRPr lang="en-US"/>
          </a:p>
        </p:txBody>
      </p:sp>
      <p:sp>
        <p:nvSpPr>
          <p:cNvPr id="35"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24364" y="2265467"/>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a:p>
        </p:txBody>
      </p:sp>
      <p:sp>
        <p:nvSpPr>
          <p:cNvPr id="37"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24834" y="253720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a:p>
        </p:txBody>
      </p:sp>
      <p:sp>
        <p:nvSpPr>
          <p:cNvPr id="39"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053" y="2832967"/>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chemeClr val="bg1"/>
          </a:solidFill>
          <a:ln w="469" cap="flat">
            <a:noFill/>
            <a:prstDash val="solid"/>
            <a:miter/>
          </a:ln>
        </p:spPr>
        <p:txBody>
          <a:bodyPr rtlCol="0" anchor="ctr"/>
          <a:lstStyle/>
          <a:p>
            <a:endParaRPr lang="en-US"/>
          </a:p>
        </p:txBody>
      </p:sp>
      <p:sp>
        <p:nvSpPr>
          <p:cNvPr id="41"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72266" y="2803988"/>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a:p>
        </p:txBody>
      </p:sp>
      <p:sp>
        <p:nvSpPr>
          <p:cNvPr id="43"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13405" y="3242499"/>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chemeClr val="bg1"/>
          </a:solidFill>
          <a:ln w="516" cap="flat">
            <a:noFill/>
            <a:prstDash val="solid"/>
            <a:miter/>
          </a:ln>
        </p:spPr>
        <p:txBody>
          <a:bodyPr rtlCol="0" anchor="ctr"/>
          <a:lstStyle/>
          <a:p>
            <a:endParaRPr lang="en-US"/>
          </a:p>
        </p:txBody>
      </p:sp>
      <p:cxnSp>
        <p:nvCxnSpPr>
          <p:cNvPr id="45" name="Straight Connector 44">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831729"/>
            <a:ext cx="12188952" cy="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pic>
        <p:nvPicPr>
          <p:cNvPr id="4" name="Picture Placeholder 49">
            <a:extLst>
              <a:ext uri="{FF2B5EF4-FFF2-40B4-BE49-F238E27FC236}">
                <a16:creationId xmlns:a16="http://schemas.microsoft.com/office/drawing/2014/main" id="{12707A7D-86FE-5DD3-72F5-756A82C82666}"/>
              </a:ext>
            </a:extLst>
          </p:cNvPr>
          <p:cNvPicPr>
            <a:picLocks noChangeAspect="1"/>
          </p:cNvPicPr>
          <p:nvPr/>
        </p:nvPicPr>
        <p:blipFill>
          <a:blip r:embed="rId2"/>
          <a:srcRect l="11278" r="11278"/>
          <a:stretch/>
        </p:blipFill>
        <p:spPr>
          <a:xfrm rot="21387974">
            <a:off x="403285" y="2914604"/>
            <a:ext cx="3929342" cy="3805364"/>
          </a:xfrm>
          <a:custGeom>
            <a:avLst/>
            <a:gdLst>
              <a:gd name="connsiteX0" fmla="*/ 976140 w 1952279"/>
              <a:gd name="connsiteY0" fmla="*/ 0 h 1952279"/>
              <a:gd name="connsiteX1" fmla="*/ 1952279 w 1952279"/>
              <a:gd name="connsiteY1" fmla="*/ 976140 h 1952279"/>
              <a:gd name="connsiteX2" fmla="*/ 976140 w 1952279"/>
              <a:gd name="connsiteY2" fmla="*/ 1952279 h 1952279"/>
              <a:gd name="connsiteX3" fmla="*/ 0 w 1952279"/>
              <a:gd name="connsiteY3" fmla="*/ 976140 h 1952279"/>
              <a:gd name="connsiteX4" fmla="*/ 976140 w 1952279"/>
              <a:gd name="connsiteY4" fmla="*/ 0 h 1952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2279" h="1952279">
                <a:moveTo>
                  <a:pt x="976140" y="0"/>
                </a:moveTo>
                <a:cubicBezTo>
                  <a:pt x="1515247" y="0"/>
                  <a:pt x="1952279" y="437033"/>
                  <a:pt x="1952279" y="976140"/>
                </a:cubicBezTo>
                <a:cubicBezTo>
                  <a:pt x="1952279" y="1515246"/>
                  <a:pt x="1515247" y="1952279"/>
                  <a:pt x="976140" y="1952279"/>
                </a:cubicBezTo>
                <a:cubicBezTo>
                  <a:pt x="437033" y="1952279"/>
                  <a:pt x="0" y="1515246"/>
                  <a:pt x="0" y="976140"/>
                </a:cubicBezTo>
                <a:cubicBezTo>
                  <a:pt x="0" y="437033"/>
                  <a:pt x="437033" y="0"/>
                  <a:pt x="976140" y="0"/>
                </a:cubicBezTo>
                <a:close/>
              </a:path>
            </a:pathLst>
          </a:custGeom>
        </p:spPr>
      </p:pic>
      <p:pic>
        <p:nvPicPr>
          <p:cNvPr id="6" name="Picture 5">
            <a:extLst>
              <a:ext uri="{FF2B5EF4-FFF2-40B4-BE49-F238E27FC236}">
                <a16:creationId xmlns:a16="http://schemas.microsoft.com/office/drawing/2014/main" id="{54376AAB-231B-03E5-18BD-9EE08374074D}"/>
              </a:ext>
            </a:extLst>
          </p:cNvPr>
          <p:cNvPicPr>
            <a:picLocks noChangeAspect="1"/>
          </p:cNvPicPr>
          <p:nvPr/>
        </p:nvPicPr>
        <p:blipFill>
          <a:blip r:embed="rId3"/>
          <a:srcRect/>
          <a:stretch/>
        </p:blipFill>
        <p:spPr>
          <a:xfrm rot="532080">
            <a:off x="8180524" y="897135"/>
            <a:ext cx="3118323" cy="5543687"/>
          </a:xfrm>
          <a:prstGeom prst="rect">
            <a:avLst/>
          </a:prstGeom>
        </p:spPr>
      </p:pic>
      <p:sp>
        <p:nvSpPr>
          <p:cNvPr id="2" name="Title 1">
            <a:extLst>
              <a:ext uri="{FF2B5EF4-FFF2-40B4-BE49-F238E27FC236}">
                <a16:creationId xmlns:a16="http://schemas.microsoft.com/office/drawing/2014/main" id="{009FB28F-C9D7-439B-B863-44B4E851A0B0}"/>
              </a:ext>
            </a:extLst>
          </p:cNvPr>
          <p:cNvSpPr>
            <a:spLocks noGrp="1"/>
          </p:cNvSpPr>
          <p:nvPr>
            <p:ph type="title"/>
          </p:nvPr>
        </p:nvSpPr>
        <p:spPr>
          <a:xfrm>
            <a:off x="86864" y="147537"/>
            <a:ext cx="10481294" cy="955228"/>
          </a:xfrm>
        </p:spPr>
        <p:txBody>
          <a:bodyPr vert="horz" lIns="91440" tIns="45720" rIns="91440" bIns="45720" rtlCol="0" anchor="b">
            <a:normAutofit/>
          </a:bodyPr>
          <a:lstStyle/>
          <a:p>
            <a:pPr algn="ctr"/>
            <a:r>
              <a:rPr lang="en-US" sz="4800" b="1" i="0" kern="1200" cap="all" baseline="0" dirty="0">
                <a:latin typeface="+mj-lt"/>
                <a:ea typeface="+mj-ea"/>
                <a:cs typeface="+mj-cs"/>
              </a:rPr>
              <a:t>From Planes …to Pancakes</a:t>
            </a:r>
          </a:p>
        </p:txBody>
      </p:sp>
      <p:sp>
        <p:nvSpPr>
          <p:cNvPr id="3" name="TextBox 2">
            <a:extLst>
              <a:ext uri="{FF2B5EF4-FFF2-40B4-BE49-F238E27FC236}">
                <a16:creationId xmlns:a16="http://schemas.microsoft.com/office/drawing/2014/main" id="{7DE9E9AF-9614-799A-2DCA-5BB7EB82DDE5}"/>
              </a:ext>
            </a:extLst>
          </p:cNvPr>
          <p:cNvSpPr txBox="1"/>
          <p:nvPr/>
        </p:nvSpPr>
        <p:spPr>
          <a:xfrm>
            <a:off x="3882985" y="3032138"/>
            <a:ext cx="3959036" cy="923330"/>
          </a:xfrm>
          <a:prstGeom prst="rect">
            <a:avLst/>
          </a:prstGeom>
          <a:noFill/>
        </p:spPr>
        <p:txBody>
          <a:bodyPr wrap="square" rtlCol="0">
            <a:spAutoFit/>
          </a:bodyPr>
          <a:lstStyle/>
          <a:p>
            <a:pPr algn="ctr" fontAlgn="base"/>
            <a:r>
              <a:rPr lang="en-US" b="1" i="0" dirty="0">
                <a:solidFill>
                  <a:srgbClr val="E21C21"/>
                </a:solidFill>
                <a:effectLst/>
              </a:rPr>
              <a:t>Save the Date! 74th Annual International Pancake Day is February 21, 2023!</a:t>
            </a:r>
            <a:endParaRPr lang="en-US" b="1" i="0" dirty="0">
              <a:effectLst/>
            </a:endParaRPr>
          </a:p>
        </p:txBody>
      </p:sp>
      <p:sp>
        <p:nvSpPr>
          <p:cNvPr id="9" name="TextBox 8">
            <a:extLst>
              <a:ext uri="{FF2B5EF4-FFF2-40B4-BE49-F238E27FC236}">
                <a16:creationId xmlns:a16="http://schemas.microsoft.com/office/drawing/2014/main" id="{1910239D-FB22-8C47-7CD0-251AC7086DD2}"/>
              </a:ext>
            </a:extLst>
          </p:cNvPr>
          <p:cNvSpPr txBox="1"/>
          <p:nvPr/>
        </p:nvSpPr>
        <p:spPr>
          <a:xfrm>
            <a:off x="305195" y="1042800"/>
            <a:ext cx="8254013" cy="1754326"/>
          </a:xfrm>
          <a:prstGeom prst="rect">
            <a:avLst/>
          </a:prstGeom>
          <a:noFill/>
        </p:spPr>
        <p:txBody>
          <a:bodyPr wrap="square" rtlCol="0">
            <a:spAutoFit/>
          </a:bodyPr>
          <a:lstStyle/>
          <a:p>
            <a:r>
              <a:rPr lang="en-US" b="0" i="0" dirty="0">
                <a:solidFill>
                  <a:srgbClr val="0C3C60"/>
                </a:solidFill>
                <a:effectLst/>
                <a:latin typeface="tahoma" panose="020B0604030504040204" pitchFamily="34" charset="0"/>
              </a:rPr>
              <a:t>In Liberal, Kansas, the day before Lent means just one thing – it’s Pancake Day</a:t>
            </a:r>
          </a:p>
          <a:p>
            <a:endParaRPr lang="en-US" dirty="0">
              <a:solidFill>
                <a:srgbClr val="0C3C60"/>
              </a:solidFill>
              <a:latin typeface="tahoma" panose="020B0604030504040204" pitchFamily="34" charset="0"/>
            </a:endParaRPr>
          </a:p>
          <a:p>
            <a:r>
              <a:rPr lang="en-US" b="0" i="0" dirty="0">
                <a:solidFill>
                  <a:srgbClr val="0C3C60"/>
                </a:solidFill>
                <a:effectLst/>
                <a:latin typeface="tahoma" panose="020B0604030504040204" pitchFamily="34" charset="0"/>
              </a:rPr>
              <a:t>The friendly little competition between Liberal, Kansas, and Olney, England, with women running 415 yards down the streets of each town flipping pancakes, has been going on for more than 70 years now. It is still the only race of its kind on the planet.</a:t>
            </a:r>
            <a:endParaRPr lang="en-US" dirty="0"/>
          </a:p>
        </p:txBody>
      </p:sp>
    </p:spTree>
    <p:extLst>
      <p:ext uri="{BB962C8B-B14F-4D97-AF65-F5344CB8AC3E}">
        <p14:creationId xmlns:p14="http://schemas.microsoft.com/office/powerpoint/2010/main" val="2913189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6" name="Straight Connector 28">
            <a:extLst>
              <a:ext uri="{FF2B5EF4-FFF2-40B4-BE49-F238E27FC236}">
                <a16:creationId xmlns:a16="http://schemas.microsoft.com/office/drawing/2014/main" id="{D1B787A8-0D67-4B7E-9B48-86BD906AB6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8F9CBE3F-79A8-4F8F-88D9-DAD03D0D28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1869" y="2383077"/>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chemeClr val="bg1"/>
          </a:solidFill>
          <a:ln w="646" cap="flat">
            <a:noFill/>
            <a:prstDash val="solid"/>
            <a:miter/>
          </a:ln>
        </p:spPr>
        <p:txBody>
          <a:bodyPr rtlCol="0" anchor="ctr"/>
          <a:lstStyle/>
          <a:p>
            <a:endParaRPr lang="en-US"/>
          </a:p>
        </p:txBody>
      </p:sp>
      <p:sp>
        <p:nvSpPr>
          <p:cNvPr id="35"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24364" y="2265467"/>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a:p>
        </p:txBody>
      </p:sp>
      <p:sp>
        <p:nvSpPr>
          <p:cNvPr id="37"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24834" y="253720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a:p>
        </p:txBody>
      </p:sp>
      <p:sp>
        <p:nvSpPr>
          <p:cNvPr id="39"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053" y="2832967"/>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chemeClr val="bg1"/>
          </a:solidFill>
          <a:ln w="469" cap="flat">
            <a:noFill/>
            <a:prstDash val="solid"/>
            <a:miter/>
          </a:ln>
        </p:spPr>
        <p:txBody>
          <a:bodyPr rtlCol="0" anchor="ctr"/>
          <a:lstStyle/>
          <a:p>
            <a:endParaRPr lang="en-US"/>
          </a:p>
        </p:txBody>
      </p:sp>
      <p:sp>
        <p:nvSpPr>
          <p:cNvPr id="41"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72266" y="2803988"/>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a:p>
        </p:txBody>
      </p:sp>
      <p:sp>
        <p:nvSpPr>
          <p:cNvPr id="43"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13405" y="3242499"/>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chemeClr val="bg1"/>
          </a:solidFill>
          <a:ln w="516" cap="flat">
            <a:noFill/>
            <a:prstDash val="solid"/>
            <a:miter/>
          </a:ln>
        </p:spPr>
        <p:txBody>
          <a:bodyPr rtlCol="0" anchor="ctr"/>
          <a:lstStyle/>
          <a:p>
            <a:endParaRPr lang="en-US"/>
          </a:p>
        </p:txBody>
      </p:sp>
      <p:cxnSp>
        <p:nvCxnSpPr>
          <p:cNvPr id="45" name="Straight Connector 44">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831729"/>
            <a:ext cx="12188952" cy="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pic>
        <p:nvPicPr>
          <p:cNvPr id="4" name="Picture Placeholder 49">
            <a:extLst>
              <a:ext uri="{FF2B5EF4-FFF2-40B4-BE49-F238E27FC236}">
                <a16:creationId xmlns:a16="http://schemas.microsoft.com/office/drawing/2014/main" id="{12707A7D-86FE-5DD3-72F5-756A82C82666}"/>
              </a:ext>
            </a:extLst>
          </p:cNvPr>
          <p:cNvPicPr>
            <a:picLocks noChangeAspect="1"/>
          </p:cNvPicPr>
          <p:nvPr/>
        </p:nvPicPr>
        <p:blipFill>
          <a:blip r:embed="rId2"/>
          <a:srcRect l="11278" r="11278"/>
          <a:stretch/>
        </p:blipFill>
        <p:spPr>
          <a:xfrm rot="4931372">
            <a:off x="286010" y="1398375"/>
            <a:ext cx="5011299" cy="4853183"/>
          </a:xfrm>
          <a:custGeom>
            <a:avLst/>
            <a:gdLst>
              <a:gd name="connsiteX0" fmla="*/ 976140 w 1952279"/>
              <a:gd name="connsiteY0" fmla="*/ 0 h 1952279"/>
              <a:gd name="connsiteX1" fmla="*/ 1952279 w 1952279"/>
              <a:gd name="connsiteY1" fmla="*/ 976140 h 1952279"/>
              <a:gd name="connsiteX2" fmla="*/ 976140 w 1952279"/>
              <a:gd name="connsiteY2" fmla="*/ 1952279 h 1952279"/>
              <a:gd name="connsiteX3" fmla="*/ 0 w 1952279"/>
              <a:gd name="connsiteY3" fmla="*/ 976140 h 1952279"/>
              <a:gd name="connsiteX4" fmla="*/ 976140 w 1952279"/>
              <a:gd name="connsiteY4" fmla="*/ 0 h 1952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2279" h="1952279">
                <a:moveTo>
                  <a:pt x="976140" y="0"/>
                </a:moveTo>
                <a:cubicBezTo>
                  <a:pt x="1515247" y="0"/>
                  <a:pt x="1952279" y="437033"/>
                  <a:pt x="1952279" y="976140"/>
                </a:cubicBezTo>
                <a:cubicBezTo>
                  <a:pt x="1952279" y="1515246"/>
                  <a:pt x="1515247" y="1952279"/>
                  <a:pt x="976140" y="1952279"/>
                </a:cubicBezTo>
                <a:cubicBezTo>
                  <a:pt x="437033" y="1952279"/>
                  <a:pt x="0" y="1515246"/>
                  <a:pt x="0" y="976140"/>
                </a:cubicBezTo>
                <a:cubicBezTo>
                  <a:pt x="0" y="437033"/>
                  <a:pt x="437033" y="0"/>
                  <a:pt x="976140" y="0"/>
                </a:cubicBezTo>
                <a:close/>
              </a:path>
            </a:pathLst>
          </a:custGeom>
        </p:spPr>
      </p:pic>
      <p:sp>
        <p:nvSpPr>
          <p:cNvPr id="2" name="Title 1">
            <a:extLst>
              <a:ext uri="{FF2B5EF4-FFF2-40B4-BE49-F238E27FC236}">
                <a16:creationId xmlns:a16="http://schemas.microsoft.com/office/drawing/2014/main" id="{009FB28F-C9D7-439B-B863-44B4E851A0B0}"/>
              </a:ext>
            </a:extLst>
          </p:cNvPr>
          <p:cNvSpPr>
            <a:spLocks noGrp="1"/>
          </p:cNvSpPr>
          <p:nvPr>
            <p:ph type="title"/>
          </p:nvPr>
        </p:nvSpPr>
        <p:spPr>
          <a:xfrm>
            <a:off x="147311" y="121482"/>
            <a:ext cx="11894329" cy="984207"/>
          </a:xfrm>
        </p:spPr>
        <p:txBody>
          <a:bodyPr vert="horz" lIns="91440" tIns="45720" rIns="91440" bIns="45720" rtlCol="0" anchor="b">
            <a:normAutofit/>
          </a:bodyPr>
          <a:lstStyle/>
          <a:p>
            <a:pPr algn="ctr"/>
            <a:r>
              <a:rPr lang="en-US" b="1" i="1" kern="1200" cap="all" baseline="0" dirty="0">
                <a:solidFill>
                  <a:srgbClr val="FFFF00"/>
                </a:solidFill>
                <a:latin typeface="Monotype Corsiva" panose="03010101010201010101" pitchFamily="66" charset="0"/>
                <a:cs typeface="Dreaming Outloud Pro" panose="020B0604020202020204" pitchFamily="66" charset="0"/>
              </a:rPr>
              <a:t>We entered the land of “OZ”</a:t>
            </a:r>
          </a:p>
        </p:txBody>
      </p:sp>
      <p:sp>
        <p:nvSpPr>
          <p:cNvPr id="9" name="TextBox 8">
            <a:extLst>
              <a:ext uri="{FF2B5EF4-FFF2-40B4-BE49-F238E27FC236}">
                <a16:creationId xmlns:a16="http://schemas.microsoft.com/office/drawing/2014/main" id="{1910239D-FB22-8C47-7CD0-251AC7086DD2}"/>
              </a:ext>
            </a:extLst>
          </p:cNvPr>
          <p:cNvSpPr txBox="1"/>
          <p:nvPr/>
        </p:nvSpPr>
        <p:spPr>
          <a:xfrm>
            <a:off x="4113544" y="851791"/>
            <a:ext cx="7703023" cy="1077218"/>
          </a:xfrm>
          <a:prstGeom prst="rect">
            <a:avLst/>
          </a:prstGeom>
          <a:noFill/>
        </p:spPr>
        <p:txBody>
          <a:bodyPr wrap="square" rtlCol="0">
            <a:spAutoFit/>
          </a:bodyPr>
          <a:lstStyle/>
          <a:p>
            <a:pPr algn="ctr"/>
            <a:r>
              <a:rPr lang="en-US" sz="3200" dirty="0"/>
              <a:t>Dorothy was our guide on the </a:t>
            </a:r>
          </a:p>
          <a:p>
            <a:pPr algn="ctr"/>
            <a:r>
              <a:rPr lang="en-US" sz="3200" dirty="0"/>
              <a:t>Yellow Brick Road to meet the  Wizard! </a:t>
            </a:r>
          </a:p>
        </p:txBody>
      </p:sp>
      <p:pic>
        <p:nvPicPr>
          <p:cNvPr id="6" name="Picture 5">
            <a:extLst>
              <a:ext uri="{FF2B5EF4-FFF2-40B4-BE49-F238E27FC236}">
                <a16:creationId xmlns:a16="http://schemas.microsoft.com/office/drawing/2014/main" id="{54376AAB-231B-03E5-18BD-9EE08374074D}"/>
              </a:ext>
            </a:extLst>
          </p:cNvPr>
          <p:cNvPicPr>
            <a:picLocks noChangeAspect="1"/>
          </p:cNvPicPr>
          <p:nvPr/>
        </p:nvPicPr>
        <p:blipFill>
          <a:blip r:embed="rId3"/>
          <a:srcRect/>
          <a:stretch/>
        </p:blipFill>
        <p:spPr>
          <a:xfrm rot="4921721">
            <a:off x="5854853" y="2686354"/>
            <a:ext cx="3621500" cy="2716124"/>
          </a:xfrm>
          <a:prstGeom prst="rect">
            <a:avLst/>
          </a:prstGeom>
          <a:effectLst>
            <a:softEdge rad="127000"/>
          </a:effectLst>
        </p:spPr>
      </p:pic>
      <p:pic>
        <p:nvPicPr>
          <p:cNvPr id="8" name="Picture 7">
            <a:extLst>
              <a:ext uri="{FF2B5EF4-FFF2-40B4-BE49-F238E27FC236}">
                <a16:creationId xmlns:a16="http://schemas.microsoft.com/office/drawing/2014/main" id="{299FC234-A88F-C7FD-BC0C-DE7AAB586B89}"/>
              </a:ext>
            </a:extLst>
          </p:cNvPr>
          <p:cNvPicPr>
            <a:picLocks noChangeAspect="1"/>
          </p:cNvPicPr>
          <p:nvPr/>
        </p:nvPicPr>
        <p:blipFill>
          <a:blip r:embed="rId4"/>
          <a:srcRect/>
          <a:stretch/>
        </p:blipFill>
        <p:spPr>
          <a:xfrm rot="5848028">
            <a:off x="3361975" y="2282821"/>
            <a:ext cx="3821169" cy="2865876"/>
          </a:xfrm>
          <a:prstGeom prst="rect">
            <a:avLst/>
          </a:prstGeom>
          <a:effectLst>
            <a:softEdge rad="317500"/>
          </a:effectLst>
        </p:spPr>
      </p:pic>
      <p:pic>
        <p:nvPicPr>
          <p:cNvPr id="5" name="Picture 4" descr="A picture containing indoor, green&#10;&#10;Description automatically generated">
            <a:extLst>
              <a:ext uri="{FF2B5EF4-FFF2-40B4-BE49-F238E27FC236}">
                <a16:creationId xmlns:a16="http://schemas.microsoft.com/office/drawing/2014/main" id="{6A8DB945-37E1-5047-FB6E-88B115F787B4}"/>
              </a:ext>
            </a:extLst>
          </p:cNvPr>
          <p:cNvPicPr>
            <a:picLocks noChangeAspect="1"/>
          </p:cNvPicPr>
          <p:nvPr/>
        </p:nvPicPr>
        <p:blipFill>
          <a:blip r:embed="rId5"/>
          <a:stretch>
            <a:fillRect/>
          </a:stretch>
        </p:blipFill>
        <p:spPr>
          <a:xfrm rot="6067993">
            <a:off x="7735334" y="2911694"/>
            <a:ext cx="3971689" cy="2978767"/>
          </a:xfrm>
          <a:prstGeom prst="rect">
            <a:avLst/>
          </a:prstGeom>
          <a:effectLst>
            <a:softEdge rad="127000"/>
          </a:effectLst>
        </p:spPr>
      </p:pic>
    </p:spTree>
    <p:extLst>
      <p:ext uri="{BB962C8B-B14F-4D97-AF65-F5344CB8AC3E}">
        <p14:creationId xmlns:p14="http://schemas.microsoft.com/office/powerpoint/2010/main" val="602755472"/>
      </p:ext>
    </p:extLst>
  </p:cSld>
  <p:clrMapOvr>
    <a:masterClrMapping/>
  </p:clrMapOvr>
</p:sld>
</file>

<file path=ppt/theme/theme1.xml><?xml version="1.0" encoding="utf-8"?>
<a:theme xmlns:a="http://schemas.openxmlformats.org/drawingml/2006/main" name="GradientUnivers">
  <a:themeElements>
    <a:clrScheme name="Gradient">
      <a:dk1>
        <a:sysClr val="windowText" lastClr="000000"/>
      </a:dk1>
      <a:lt1>
        <a:sysClr val="window" lastClr="FFFFFF"/>
      </a:lt1>
      <a:dk2>
        <a:srgbClr val="10013F"/>
      </a:dk2>
      <a:lt2>
        <a:srgbClr val="F2F0FF"/>
      </a:lt2>
      <a:accent1>
        <a:srgbClr val="814DFF"/>
      </a:accent1>
      <a:accent2>
        <a:srgbClr val="243FFF"/>
      </a:accent2>
      <a:accent3>
        <a:srgbClr val="FF83B6"/>
      </a:accent3>
      <a:accent4>
        <a:srgbClr val="FF9022"/>
      </a:accent4>
      <a:accent5>
        <a:srgbClr val="FF1F85"/>
      </a:accent5>
      <a:accent6>
        <a:srgbClr val="1A98FF"/>
      </a:accent6>
      <a:hlink>
        <a:srgbClr val="0563C1"/>
      </a:hlink>
      <a:folHlink>
        <a:srgbClr val="954F72"/>
      </a:folHlink>
    </a:clrScheme>
    <a:fontScheme name="Univers">
      <a:majorFont>
        <a:latin typeface="Univers"/>
        <a:ea typeface=""/>
        <a:cs typeface=""/>
      </a:majorFont>
      <a:minorFont>
        <a:latin typeface="Univer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Univers" id="{605F9078-86F9-4258-A3E1-F8EFF02AE8CC}" vid="{4848699B-BB01-41E3-9EC4-3D97DFE5292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ABC329F5-30EE-4BF7-AA2A-B837B51416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C8E00D1-8EA3-4E42-801D-0253E1EAFC21}">
  <ds:schemaRefs>
    <ds:schemaRef ds:uri="http://schemas.microsoft.com/sharepoint/v3/contenttype/forms"/>
  </ds:schemaRefs>
</ds:datastoreItem>
</file>

<file path=customXml/itemProps3.xml><?xml version="1.0" encoding="utf-8"?>
<ds:datastoreItem xmlns:ds="http://schemas.openxmlformats.org/officeDocument/2006/customXml" ds:itemID="{99919F73-B6C2-4A43-95E2-833EC48925FE}">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{0B3081B6-2140-445E-9628-4E67D79609CD}tf89338750_win32</Template>
  <TotalTime>588</TotalTime>
  <Words>174</Words>
  <Application>Microsoft Office PowerPoint</Application>
  <PresentationFormat>Widescreen</PresentationFormat>
  <Paragraphs>15</Paragraphs>
  <Slides>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Calibri</vt:lpstr>
      <vt:lpstr>Monotype Corsiva</vt:lpstr>
      <vt:lpstr>tahoma</vt:lpstr>
      <vt:lpstr>Univers</vt:lpstr>
      <vt:lpstr>GradientUnivers</vt:lpstr>
      <vt:lpstr>District #5680 Conference Liberal, KS October 21-23rd, 2022     Part two of three  </vt:lpstr>
      <vt:lpstr>And then… there were Tours…..</vt:lpstr>
      <vt:lpstr>From Planes …to Pancakes</vt:lpstr>
      <vt:lpstr>We entered the land of “OZ”</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Galaxy</dc:title>
  <dc:creator>C.R. Cole</dc:creator>
  <cp:lastModifiedBy>fred heismeyer</cp:lastModifiedBy>
  <cp:revision>17</cp:revision>
  <dcterms:created xsi:type="dcterms:W3CDTF">2022-10-28T16:03:29Z</dcterms:created>
  <dcterms:modified xsi:type="dcterms:W3CDTF">2022-11-14T22:38:54Z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